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314" r:id="rId6"/>
    <p:sldId id="272" r:id="rId7"/>
    <p:sldId id="271" r:id="rId8"/>
    <p:sldId id="315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2877-5D35-BC43-9627-3429D4F502DB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C2D61-2D74-9642-9766-CA79D9BC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C2D61-2D74-9642-9766-CA79D9BC9E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D49C-1026-994F-9F1B-E69355553099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5523-E7DB-4545-8969-09ABEC30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mponents.org/" TargetMode="External"/><Relationship Id="rId4" Type="http://schemas.openxmlformats.org/officeDocument/2006/relationships/hyperlink" Target="http://nodejs.org/" TargetMode="External"/><Relationship Id="rId5" Type="http://schemas.openxmlformats.org/officeDocument/2006/relationships/hyperlink" Target="http://npmjs.com/" TargetMode="External"/><Relationship Id="rId6" Type="http://schemas.openxmlformats.org/officeDocument/2006/relationships/hyperlink" Target="http://jshint.com/" TargetMode="External"/><Relationship Id="rId7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ONGIS SCHOOL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FRONTEND DEV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5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CREDIT: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hlinkClick r:id="rId3"/>
              </a:rPr>
              <a:t>http://webcomponents.org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4"/>
              </a:rPr>
              <a:t>http://nodejs.org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5"/>
              </a:rPr>
              <a:t>http://npmjs.com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6"/>
              </a:rPr>
              <a:t>http://jshint.com</a:t>
            </a:r>
            <a:endParaRPr lang="en-US" sz="2400" dirty="0"/>
          </a:p>
          <a:p>
            <a:pPr marL="0" indent="0">
              <a:buNone/>
            </a:pPr>
            <a:r>
              <a:rPr lang="en-US" sz="2400" u="sng" dirty="0">
                <a:hlinkClick r:id="rId7"/>
              </a:rPr>
              <a:t>http://sass-lang.com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GLOSARIUM 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endor prefix : </a:t>
            </a:r>
            <a:r>
              <a:rPr lang="en-US" sz="2400" dirty="0" err="1" smtClean="0"/>
              <a:t>sebutan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di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penulisan</a:t>
            </a:r>
            <a:r>
              <a:rPr lang="en-US" sz="2400" dirty="0" smtClean="0"/>
              <a:t> property html / </a:t>
            </a:r>
            <a:r>
              <a:rPr lang="en-US" sz="2400" dirty="0" err="1" smtClean="0"/>
              <a:t>css</a:t>
            </a:r>
            <a:r>
              <a:rPr lang="en-US" sz="2400" dirty="0" smtClean="0"/>
              <a:t>,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auto-</a:t>
            </a:r>
            <a:r>
              <a:rPr lang="en-US" sz="2400" dirty="0" err="1" smtClean="0"/>
              <a:t>prefixer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uji</a:t>
            </a:r>
            <a:r>
              <a:rPr lang="en-US" sz="2400" dirty="0" smtClean="0"/>
              <a:t> </a:t>
            </a:r>
            <a:r>
              <a:rPr lang="en-US" sz="2400" dirty="0" err="1" smtClean="0"/>
              <a:t>coba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browser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property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SESI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KONSEP WEB COMPONENTS &amp; TASK RUNNER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CUSTOM ELEMENTS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SHADOW DOM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HTML IMPORT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HTML TEMPLATE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FINISHING PROJECT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SESI </a:t>
            </a:r>
            <a:r>
              <a:rPr lang="en-US" dirty="0" smtClean="0">
                <a:solidFill>
                  <a:schemeClr val="accent2"/>
                </a:solidFill>
              </a:rPr>
              <a:t>2 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CUSTOM ELEMENTS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1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CUSTOM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Mengijinkan</a:t>
            </a:r>
            <a:r>
              <a:rPr lang="en-US" dirty="0" smtClean="0"/>
              <a:t> Frontend Developer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type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tag HTML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tag </a:t>
            </a:r>
            <a:r>
              <a:rPr lang="en-US" dirty="0" err="1" smtClean="0"/>
              <a:t>standar</a:t>
            </a:r>
            <a:r>
              <a:rPr lang="en-US" dirty="0" smtClean="0"/>
              <a:t> 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&lt;h1&gt;&lt;/h1&gt;, &lt;header&gt;&lt;/header&gt;, &lt;div&gt;&lt;/div&gt;,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custom tag 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&lt;el-head&gt;&lt;/el-head&gt;, &lt;</a:t>
            </a:r>
            <a:r>
              <a:rPr lang="en-US" dirty="0" err="1" smtClean="0"/>
              <a:t>aloveb</a:t>
            </a:r>
            <a:r>
              <a:rPr lang="en-US" dirty="0" smtClean="0"/>
              <a:t>-header&gt;&lt;/</a:t>
            </a:r>
            <a:r>
              <a:rPr lang="en-US" dirty="0" err="1" smtClean="0"/>
              <a:t>aloveb</a:t>
            </a:r>
            <a:r>
              <a:rPr lang="en-US" dirty="0" smtClean="0"/>
              <a:t>-header&gt;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CUSTOM ELEMENTS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Custom Elements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 </a:t>
            </a:r>
            <a:r>
              <a:rPr lang="en-US" dirty="0" err="1" smtClean="0"/>
              <a:t>standar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campur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Frontend Developer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mendaftarkan</a:t>
            </a:r>
            <a:r>
              <a:rPr lang="en-US" dirty="0" smtClean="0"/>
              <a:t> element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element HTML / DOM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INTEGRASI PROJECT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1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STRUKTUR FOLDER PROJECT: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project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 </a:t>
            </a:r>
            <a:r>
              <a:rPr lang="en-US" sz="2400" dirty="0" err="1"/>
              <a:t>dist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 </a:t>
            </a:r>
            <a:r>
              <a:rPr lang="en-US" sz="2400" dirty="0" err="1"/>
              <a:t>src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</a:t>
            </a:r>
            <a:r>
              <a:rPr lang="en-US" sz="2400" dirty="0" err="1"/>
              <a:t>css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-------------------</a:t>
            </a:r>
            <a:r>
              <a:rPr lang="en-US" sz="2400" dirty="0"/>
              <a:t>	sass</a:t>
            </a:r>
          </a:p>
          <a:p>
            <a:pPr marL="0" indent="0">
              <a:buNone/>
            </a:pPr>
            <a:r>
              <a:rPr lang="en-US" sz="2400" dirty="0" smtClean="0"/>
              <a:t>	----------------------------- </a:t>
            </a:r>
            <a:r>
              <a:rPr lang="en-US" sz="2400" dirty="0" err="1" smtClean="0"/>
              <a:t>style.sass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----------------------------- components</a:t>
            </a:r>
          </a:p>
          <a:p>
            <a:pPr marL="0" indent="0">
              <a:buNone/>
            </a:pPr>
            <a:r>
              <a:rPr lang="en-US" sz="2400" dirty="0" smtClean="0"/>
              <a:t>	------------------------------------------------	_</a:t>
            </a:r>
            <a:r>
              <a:rPr lang="en-US" sz="2400" dirty="0" err="1" smtClean="0"/>
              <a:t>file.sass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</a:t>
            </a:r>
            <a:r>
              <a:rPr lang="en-US" sz="2400" dirty="0"/>
              <a:t>	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----------------------------- </a:t>
            </a:r>
            <a:r>
              <a:rPr lang="en-US" sz="2400" dirty="0" err="1" smtClean="0"/>
              <a:t>file.js</a:t>
            </a: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sass: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57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line 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r>
              <a:rPr lang="en-US" sz="2000" dirty="0" smtClean="0"/>
              <a:t>	@import components/new-</a:t>
            </a:r>
            <a:r>
              <a:rPr lang="en-US" sz="2000" dirty="0" err="1" smtClean="0"/>
              <a:t>el.sass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buka</a:t>
            </a:r>
            <a:r>
              <a:rPr lang="en-US" sz="2400" dirty="0" smtClean="0"/>
              <a:t> folder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</a:t>
            </a:r>
            <a:r>
              <a:rPr lang="en-US" sz="2400" dirty="0" smtClean="0"/>
              <a:t> file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_new-</a:t>
            </a:r>
            <a:r>
              <a:rPr lang="en-US" sz="2400" dirty="0" err="1" smtClean="0"/>
              <a:t>el.sass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Tambahkan</a:t>
            </a:r>
            <a:r>
              <a:rPr lang="en-US" sz="2400" dirty="0" smtClean="0"/>
              <a:t> line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new-el</a:t>
            </a:r>
          </a:p>
          <a:p>
            <a:pPr marL="457200" lvl="1" indent="0">
              <a:buNone/>
            </a:pPr>
            <a:r>
              <a:rPr lang="en-US" sz="2000" dirty="0" smtClean="0"/>
              <a:t>		background-color: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min –height: 100vh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 smtClean="0"/>
              <a:t>	p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6011" y="6623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accent2"/>
                </a:solidFill>
              </a:rPr>
              <a:t>NEXT ???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SHADOW DOM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5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137</Words>
  <Application>Microsoft Macintosh PowerPoint</Application>
  <PresentationFormat>Widescreen</PresentationFormat>
  <Paragraphs>68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ONGIS SCHOOL FRONTEND DEV</vt:lpstr>
      <vt:lpstr>SESI</vt:lpstr>
      <vt:lpstr>SESI 2 : CUSTOM ELEMENTS</vt:lpstr>
      <vt:lpstr>CUSTOM ELEMENTS</vt:lpstr>
      <vt:lpstr>CUSTOM ELEMENTS</vt:lpstr>
      <vt:lpstr>INTEGRASI PROJECT</vt:lpstr>
      <vt:lpstr>STRUKTUR FOLDER PROJECT:</vt:lpstr>
      <vt:lpstr>sass:</vt:lpstr>
      <vt:lpstr>NEXT ???  SHADOW DOM</vt:lpstr>
      <vt:lpstr>CREDIT:</vt:lpstr>
      <vt:lpstr>GLOSARIUM 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ONGIS SCHOOL FRONTEND DEV</dc:title>
  <dc:creator>Microsoft Office User</dc:creator>
  <cp:lastModifiedBy>Microsoft Office User</cp:lastModifiedBy>
  <cp:revision>19</cp:revision>
  <dcterms:created xsi:type="dcterms:W3CDTF">2017-06-05T05:42:03Z</dcterms:created>
  <dcterms:modified xsi:type="dcterms:W3CDTF">2017-06-07T06:06:23Z</dcterms:modified>
</cp:coreProperties>
</file>