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58" r:id="rId5"/>
    <p:sldId id="314" r:id="rId6"/>
    <p:sldId id="319" r:id="rId7"/>
    <p:sldId id="320" r:id="rId8"/>
    <p:sldId id="321" r:id="rId9"/>
    <p:sldId id="322" r:id="rId10"/>
    <p:sldId id="323" r:id="rId11"/>
    <p:sldId id="324" r:id="rId12"/>
    <p:sldId id="272" r:id="rId13"/>
    <p:sldId id="271" r:id="rId14"/>
    <p:sldId id="315" r:id="rId15"/>
    <p:sldId id="316" r:id="rId16"/>
    <p:sldId id="317" r:id="rId17"/>
    <p:sldId id="318" r:id="rId18"/>
    <p:sldId id="295" r:id="rId19"/>
    <p:sldId id="296" r:id="rId20"/>
    <p:sldId id="29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0"/>
    <p:restoredTop sz="94699"/>
  </p:normalViewPr>
  <p:slideViewPr>
    <p:cSldViewPr snapToGrid="0" snapToObjects="1">
      <p:cViewPr varScale="1">
        <p:scale>
          <a:sx n="115" d="100"/>
          <a:sy n="115" d="100"/>
        </p:scale>
        <p:origin x="77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02877-5D35-BC43-9627-3429D4F502DB}" type="datetimeFigureOut">
              <a:rPr lang="en-US" smtClean="0"/>
              <a:t>6/7/17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C2D61-2D74-9642-9766-CA79D9BC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0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78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53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22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56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98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5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65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54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50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4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82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5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91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88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D49C-1026-994F-9F1B-E69355553099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5523-E7DB-4545-8969-09ABEC30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0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D49C-1026-994F-9F1B-E69355553099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5523-E7DB-4545-8969-09ABEC30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8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D49C-1026-994F-9F1B-E69355553099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5523-E7DB-4545-8969-09ABEC30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D49C-1026-994F-9F1B-E69355553099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5523-E7DB-4545-8969-09ABEC30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2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D49C-1026-994F-9F1B-E69355553099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5523-E7DB-4545-8969-09ABEC30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6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D49C-1026-994F-9F1B-E69355553099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5523-E7DB-4545-8969-09ABEC30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1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D49C-1026-994F-9F1B-E69355553099}" type="datetimeFigureOut">
              <a:rPr lang="en-US" smtClean="0"/>
              <a:t>6/7/17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5523-E7DB-4545-8969-09ABEC30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4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D49C-1026-994F-9F1B-E69355553099}" type="datetimeFigureOut">
              <a:rPr lang="en-US" smtClean="0"/>
              <a:t>6/7/17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5523-E7DB-4545-8969-09ABEC30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5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D49C-1026-994F-9F1B-E69355553099}" type="datetimeFigureOut">
              <a:rPr lang="en-US" smtClean="0"/>
              <a:t>6/7/17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5523-E7DB-4545-8969-09ABEC30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3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D49C-1026-994F-9F1B-E69355553099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5523-E7DB-4545-8969-09ABEC30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9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D49C-1026-994F-9F1B-E69355553099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5523-E7DB-4545-8969-09ABEC30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2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AD49C-1026-994F-9F1B-E69355553099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C5523-E7DB-4545-8969-09ABEC30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1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ebcomponents.org/" TargetMode="External"/><Relationship Id="rId4" Type="http://schemas.openxmlformats.org/officeDocument/2006/relationships/hyperlink" Target="http://nodejs.org/" TargetMode="External"/><Relationship Id="rId5" Type="http://schemas.openxmlformats.org/officeDocument/2006/relationships/hyperlink" Target="http://npmjs.com/" TargetMode="External"/><Relationship Id="rId6" Type="http://schemas.openxmlformats.org/officeDocument/2006/relationships/hyperlink" Target="http://jshint.com/" TargetMode="External"/><Relationship Id="rId7" Type="http://schemas.openxmlformats.org/officeDocument/2006/relationships/hyperlink" Target="http://sass-lang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7999"/>
          </a:xfrm>
        </p:spPr>
        <p:txBody>
          <a:bodyPr anchor="ctr" anchorCtr="0"/>
          <a:lstStyle/>
          <a:p>
            <a:r>
              <a:rPr lang="en-US" dirty="0" smtClean="0">
                <a:solidFill>
                  <a:schemeClr val="accent2"/>
                </a:solidFill>
              </a:rPr>
              <a:t>ONGIS SCHOOL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FRONTEND DEV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953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EXTENDING ELEMENT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tag html.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tag </a:t>
            </a:r>
            <a:r>
              <a:rPr lang="en-US" dirty="0">
                <a:solidFill>
                  <a:srgbClr val="FF0000"/>
                </a:solidFill>
              </a:rPr>
              <a:t>&lt;button&gt;&lt;/button&gt;, </a:t>
            </a:r>
            <a:r>
              <a:rPr lang="en-US" dirty="0" err="1"/>
              <a:t>buat</a:t>
            </a:r>
            <a:r>
              <a:rPr lang="en-US" dirty="0"/>
              <a:t> element </a:t>
            </a:r>
            <a:r>
              <a:rPr lang="en-US" dirty="0" err="1"/>
              <a:t>baru</a:t>
            </a:r>
            <a:r>
              <a:rPr lang="en-US" dirty="0"/>
              <a:t> yang </a:t>
            </a:r>
            <a:r>
              <a:rPr lang="en-US" dirty="0" err="1"/>
              <a:t>mewarisi</a:t>
            </a:r>
            <a:r>
              <a:rPr lang="en-US" dirty="0"/>
              <a:t> prototype </a:t>
            </a:r>
            <a:r>
              <a:rPr lang="en-US" dirty="0" err="1"/>
              <a:t>HTMLButtonElement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fungsinya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FeButton</a:t>
            </a:r>
            <a:r>
              <a:rPr lang="en-US" dirty="0">
                <a:solidFill>
                  <a:srgbClr val="FF0000"/>
                </a:solidFill>
              </a:rPr>
              <a:t> =  </a:t>
            </a:r>
            <a:r>
              <a:rPr lang="en-US" dirty="0" err="1">
                <a:solidFill>
                  <a:srgbClr val="FF0000"/>
                </a:solidFill>
              </a:rPr>
              <a:t>document.registerElement</a:t>
            </a:r>
            <a:r>
              <a:rPr lang="en-US" dirty="0">
                <a:solidFill>
                  <a:srgbClr val="FF0000"/>
                </a:solidFill>
              </a:rPr>
              <a:t>(‘</a:t>
            </a:r>
            <a:r>
              <a:rPr lang="en-US" dirty="0" err="1">
                <a:solidFill>
                  <a:srgbClr val="FF0000"/>
                </a:solidFill>
              </a:rPr>
              <a:t>fe</a:t>
            </a:r>
            <a:r>
              <a:rPr lang="en-US" dirty="0">
                <a:solidFill>
                  <a:srgbClr val="FF0000"/>
                </a:solidFill>
              </a:rPr>
              <a:t>-button’,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prototype: </a:t>
            </a:r>
            <a:r>
              <a:rPr lang="en-US" dirty="0" err="1">
                <a:solidFill>
                  <a:srgbClr val="FF0000"/>
                </a:solidFill>
              </a:rPr>
              <a:t>Object.create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HTMLButtonElement.prototype</a:t>
            </a:r>
            <a:r>
              <a:rPr lang="en-US" dirty="0">
                <a:solidFill>
                  <a:srgbClr val="FF0000"/>
                </a:solidFill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extends: ‘button’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});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err="1"/>
              <a:t>panggil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&lt;button is=”</a:t>
            </a:r>
            <a:r>
              <a:rPr lang="en-US" dirty="0" err="1">
                <a:solidFill>
                  <a:srgbClr val="FF0000"/>
                </a:solidFill>
              </a:rPr>
              <a:t>fe</a:t>
            </a:r>
            <a:r>
              <a:rPr lang="en-US" dirty="0">
                <a:solidFill>
                  <a:srgbClr val="FF0000"/>
                </a:solidFill>
              </a:rPr>
              <a:t>-button”&gt;&lt;/button&gt;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custom elements yang </a:t>
            </a:r>
            <a:r>
              <a:rPr lang="en-US" dirty="0" err="1"/>
              <a:t>mewarisi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extension custom elements,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button </a:t>
            </a:r>
            <a:r>
              <a:rPr lang="en-US" dirty="0" err="1"/>
              <a:t>adalah</a:t>
            </a:r>
            <a:r>
              <a:rPr lang="en-US" dirty="0"/>
              <a:t> element </a:t>
            </a:r>
            <a:r>
              <a:rPr lang="en-US" dirty="0" err="1" smtClean="0"/>
              <a:t>fe</a:t>
            </a:r>
            <a:r>
              <a:rPr lang="en-US" dirty="0" smtClean="0"/>
              <a:t>-button</a:t>
            </a:r>
            <a:endParaRPr lang="en-US" dirty="0"/>
          </a:p>
          <a:p>
            <a:endParaRPr lang="en-US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455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CALLBACK METHODS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Elements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methods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masa </a:t>
            </a:r>
            <a:r>
              <a:rPr lang="en-US" dirty="0" err="1"/>
              <a:t>keberadaan</a:t>
            </a:r>
            <a:r>
              <a:rPr lang="en-US" dirty="0"/>
              <a:t> elements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 Ada 4 </a:t>
            </a:r>
            <a:r>
              <a:rPr lang="en-US" dirty="0" err="1"/>
              <a:t>jenis</a:t>
            </a:r>
            <a:r>
              <a:rPr lang="en-US" dirty="0"/>
              <a:t> argument </a:t>
            </a:r>
            <a:r>
              <a:rPr lang="en-US" dirty="0" err="1"/>
              <a:t>pada</a:t>
            </a:r>
            <a:r>
              <a:rPr lang="en-US" dirty="0"/>
              <a:t> methods </a:t>
            </a:r>
            <a:r>
              <a:rPr lang="en-US" dirty="0" err="1"/>
              <a:t>ini</a:t>
            </a:r>
            <a:r>
              <a:rPr lang="en-US" dirty="0"/>
              <a:t> : </a:t>
            </a:r>
            <a:r>
              <a:rPr lang="en-US" dirty="0" err="1"/>
              <a:t>masing</a:t>
            </a:r>
            <a:r>
              <a:rPr lang="en-US" dirty="0"/>
              <a:t> </a:t>
            </a:r>
            <a:r>
              <a:rPr lang="en-US" dirty="0" err="1"/>
              <a:t>masing</a:t>
            </a:r>
            <a:r>
              <a:rPr lang="en-US" dirty="0"/>
              <a:t> </a:t>
            </a:r>
            <a:r>
              <a:rPr lang="en-US" dirty="0" err="1"/>
              <a:t>punya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createdCallback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element yang </a:t>
            </a:r>
            <a:r>
              <a:rPr lang="en-US" dirty="0" err="1"/>
              <a:t>dibuat</a:t>
            </a: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attachedCallback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element yang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document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detachedCallback</a:t>
            </a:r>
            <a:endParaRPr lang="en-US" dirty="0"/>
          </a:p>
          <a:p>
            <a:pPr marL="914400" lvl="2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element yang </a:t>
            </a:r>
            <a:r>
              <a:rPr lang="en-US" dirty="0" err="1"/>
              <a:t>dihilangkan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document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attributeChangeCallback</a:t>
            </a:r>
            <a:r>
              <a:rPr lang="en-US" dirty="0" smtClean="0"/>
              <a:t>(</a:t>
            </a:r>
            <a:r>
              <a:rPr lang="en-US" dirty="0" err="1" smtClean="0"/>
              <a:t>attrName</a:t>
            </a:r>
            <a:r>
              <a:rPr lang="en-US" dirty="0" smtClean="0"/>
              <a:t>, </a:t>
            </a:r>
            <a:r>
              <a:rPr lang="en-US" dirty="0" err="1" smtClean="0"/>
              <a:t>oldVal</a:t>
            </a:r>
            <a:r>
              <a:rPr lang="en-US" dirty="0" smtClean="0"/>
              <a:t>, </a:t>
            </a:r>
            <a:r>
              <a:rPr lang="en-US" dirty="0" err="1" smtClean="0"/>
              <a:t>newVal</a:t>
            </a:r>
            <a:r>
              <a:rPr lang="en-US" dirty="0" smtClean="0"/>
              <a:t>)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attribute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, </a:t>
            </a:r>
            <a:r>
              <a:rPr lang="en-US" dirty="0" err="1"/>
              <a:t>menghapus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mengupdate</a:t>
            </a:r>
            <a:endParaRPr lang="en-US" dirty="0"/>
          </a:p>
          <a:p>
            <a:endParaRPr lang="en-US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12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7999"/>
          </a:xfrm>
        </p:spPr>
        <p:txBody>
          <a:bodyPr anchor="ctr" anchorCtr="0"/>
          <a:lstStyle/>
          <a:p>
            <a:r>
              <a:rPr lang="en-US" dirty="0" smtClean="0">
                <a:solidFill>
                  <a:schemeClr val="accent2"/>
                </a:solidFill>
              </a:rPr>
              <a:t>INTEGRASI PROJECT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516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STRUKTUR FOLDER PROJECT: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57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	project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--------- </a:t>
            </a:r>
            <a:r>
              <a:rPr lang="en-US" sz="2400" dirty="0" err="1"/>
              <a:t>dist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--------- </a:t>
            </a:r>
            <a:r>
              <a:rPr lang="en-US" sz="2400" dirty="0" err="1"/>
              <a:t>src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-------------------</a:t>
            </a:r>
            <a:r>
              <a:rPr lang="en-US" sz="2400" dirty="0"/>
              <a:t>	</a:t>
            </a:r>
            <a:r>
              <a:rPr lang="en-US" sz="2400" dirty="0" err="1"/>
              <a:t>css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-------------------</a:t>
            </a:r>
            <a:r>
              <a:rPr lang="en-US" sz="2400" dirty="0"/>
              <a:t>	sass</a:t>
            </a:r>
          </a:p>
          <a:p>
            <a:pPr marL="0" indent="0">
              <a:buNone/>
            </a:pPr>
            <a:r>
              <a:rPr lang="en-US" sz="2400" dirty="0" smtClean="0"/>
              <a:t>	----------------------------- </a:t>
            </a:r>
            <a:r>
              <a:rPr lang="en-US" sz="2400" dirty="0" err="1" smtClean="0"/>
              <a:t>style.sass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----------------------------- components</a:t>
            </a:r>
          </a:p>
          <a:p>
            <a:pPr marL="0" indent="0">
              <a:buNone/>
            </a:pPr>
            <a:r>
              <a:rPr lang="en-US" sz="2400" dirty="0" smtClean="0"/>
              <a:t>	------------------------------------------------	_</a:t>
            </a:r>
            <a:r>
              <a:rPr lang="en-US" sz="2400" dirty="0" err="1" smtClean="0"/>
              <a:t>file.sass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-------------------</a:t>
            </a:r>
            <a:r>
              <a:rPr lang="en-US" sz="2400" dirty="0"/>
              <a:t>	</a:t>
            </a:r>
            <a:r>
              <a:rPr lang="en-US" sz="2400" dirty="0" err="1" smtClean="0"/>
              <a:t>js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----------------------------- </a:t>
            </a:r>
            <a:r>
              <a:rPr lang="en-US" sz="2400" dirty="0" err="1" smtClean="0"/>
              <a:t>file.js</a:t>
            </a:r>
            <a:r>
              <a:rPr lang="en-US" sz="2400" dirty="0" smtClean="0"/>
              <a:t>	</a:t>
            </a:r>
            <a:r>
              <a:rPr lang="en-US" sz="2400" dirty="0"/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6011" y="6623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37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sass: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574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Tambahkan</a:t>
            </a:r>
            <a:r>
              <a:rPr lang="en-US" sz="2400" dirty="0" smtClean="0"/>
              <a:t> line </a:t>
            </a:r>
          </a:p>
          <a:p>
            <a:pPr marL="457200" lvl="1" indent="0">
              <a:buNone/>
            </a:pPr>
            <a:r>
              <a:rPr lang="en-US" sz="2000" dirty="0" smtClean="0"/>
              <a:t>	</a:t>
            </a:r>
          </a:p>
          <a:p>
            <a:pPr marL="457200" lvl="1" indent="0">
              <a:buNone/>
            </a:pPr>
            <a:r>
              <a:rPr lang="en-US" sz="2000" dirty="0" smtClean="0"/>
              <a:t>	@import components/new-</a:t>
            </a:r>
            <a:r>
              <a:rPr lang="en-US" sz="2000" dirty="0" err="1" smtClean="0"/>
              <a:t>el.sass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buka</a:t>
            </a:r>
            <a:r>
              <a:rPr lang="en-US" sz="2400" dirty="0" smtClean="0"/>
              <a:t> folder components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buat</a:t>
            </a:r>
            <a:r>
              <a:rPr lang="en-US" sz="2400" dirty="0" smtClean="0"/>
              <a:t> file </a:t>
            </a:r>
            <a:r>
              <a:rPr lang="en-US" sz="2400" dirty="0" err="1" smtClean="0"/>
              <a:t>baru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_new-</a:t>
            </a:r>
            <a:r>
              <a:rPr lang="en-US" sz="2400" dirty="0" err="1" smtClean="0"/>
              <a:t>el.sass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Tambahkan</a:t>
            </a:r>
            <a:r>
              <a:rPr lang="en-US" sz="2400" dirty="0" smtClean="0"/>
              <a:t> line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new-el</a:t>
            </a:r>
          </a:p>
          <a:p>
            <a:pPr marL="457200" lvl="1" indent="0">
              <a:buNone/>
            </a:pPr>
            <a:r>
              <a:rPr lang="en-US" sz="2000" dirty="0" smtClean="0"/>
              <a:t>		background-color: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min –height: 100vh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p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6011" y="6623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07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html: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574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Buka</a:t>
            </a:r>
            <a:r>
              <a:rPr lang="en-US" sz="2400" dirty="0" smtClean="0"/>
              <a:t> file </a:t>
            </a:r>
            <a:r>
              <a:rPr lang="en-US" sz="2400" dirty="0" err="1" smtClean="0"/>
              <a:t>index.html</a:t>
            </a:r>
            <a:r>
              <a:rPr lang="en-US" sz="2400" dirty="0" smtClean="0"/>
              <a:t>,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tambahkan</a:t>
            </a:r>
            <a:r>
              <a:rPr lang="en-US" sz="2400" dirty="0" smtClean="0"/>
              <a:t> line</a:t>
            </a:r>
          </a:p>
          <a:p>
            <a:pPr marL="457200" lvl="1" indent="0">
              <a:buNone/>
            </a:pPr>
            <a:r>
              <a:rPr lang="en-US" sz="2000" dirty="0" smtClean="0"/>
              <a:t>	</a:t>
            </a:r>
          </a:p>
          <a:p>
            <a:pPr marL="457200" lvl="1" indent="0">
              <a:buNone/>
            </a:pPr>
            <a:r>
              <a:rPr lang="en-US" sz="2000" dirty="0" smtClean="0"/>
              <a:t>	&lt;new-el&gt;&lt;/new-el&gt;</a:t>
            </a:r>
            <a:r>
              <a:rPr lang="en-US" sz="2400" dirty="0" smtClean="0"/>
              <a:t>	</a:t>
            </a:r>
            <a:r>
              <a:rPr lang="en-US" sz="2400" dirty="0"/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6011" y="6623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95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Javascript</a:t>
            </a:r>
            <a:r>
              <a:rPr lang="en-US" dirty="0" smtClean="0">
                <a:solidFill>
                  <a:schemeClr val="accent2"/>
                </a:solidFill>
              </a:rPr>
              <a:t> internal: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574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Tambahkan</a:t>
            </a:r>
            <a:r>
              <a:rPr lang="en-US" sz="2400" dirty="0" smtClean="0"/>
              <a:t> line </a:t>
            </a:r>
          </a:p>
          <a:p>
            <a:pPr marL="457200" lvl="1" indent="0">
              <a:buNone/>
            </a:pPr>
            <a:r>
              <a:rPr lang="en-US" sz="2000" dirty="0" smtClean="0"/>
              <a:t>&lt;script&gt;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&lt;/script&gt; 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dirty="0" smtClean="0"/>
              <a:t>Di </a:t>
            </a:r>
            <a:r>
              <a:rPr lang="en-US" dirty="0" err="1" smtClean="0"/>
              <a:t>atas</a:t>
            </a:r>
            <a:r>
              <a:rPr lang="en-US" sz="2400" dirty="0" smtClean="0"/>
              <a:t> line &lt;/body&gt; </a:t>
            </a:r>
            <a:r>
              <a:rPr lang="en-US" sz="2400" dirty="0" err="1" smtClean="0"/>
              <a:t>pada</a:t>
            </a:r>
            <a:r>
              <a:rPr lang="en-US" sz="2400" dirty="0" smtClean="0"/>
              <a:t> file </a:t>
            </a:r>
            <a:r>
              <a:rPr lang="en-US" sz="2400" dirty="0" err="1" smtClean="0"/>
              <a:t>index.html</a:t>
            </a:r>
            <a:r>
              <a:rPr lang="en-US" sz="240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Tambahkan</a:t>
            </a:r>
            <a:r>
              <a:rPr lang="en-US" sz="2400" dirty="0" smtClean="0"/>
              <a:t> line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NewElement</a:t>
            </a:r>
            <a:r>
              <a:rPr lang="en-US" sz="2000" dirty="0" smtClean="0"/>
              <a:t> = </a:t>
            </a:r>
            <a:r>
              <a:rPr lang="en-US" sz="2000" dirty="0" err="1" smtClean="0"/>
              <a:t>Object.create</a:t>
            </a:r>
            <a:r>
              <a:rPr lang="en-US" sz="2000" dirty="0" smtClean="0"/>
              <a:t>(</a:t>
            </a:r>
            <a:r>
              <a:rPr lang="en-US" sz="2000" dirty="0" err="1" smtClean="0"/>
              <a:t>HTMElement.prototype</a:t>
            </a:r>
            <a:r>
              <a:rPr lang="en-US" sz="2000" dirty="0" smtClean="0"/>
              <a:t>);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NewElement.createCallback</a:t>
            </a:r>
            <a:r>
              <a:rPr lang="en-US" sz="2000" dirty="0" smtClean="0"/>
              <a:t> =  function() {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</a:t>
            </a:r>
            <a:r>
              <a:rPr lang="en-US" sz="2000" dirty="0" err="1" smtClean="0"/>
              <a:t>this.innerHTML</a:t>
            </a:r>
            <a:r>
              <a:rPr lang="en-US" sz="2000" dirty="0" smtClean="0"/>
              <a:t> = ”</a:t>
            </a:r>
            <a:r>
              <a:rPr lang="en-US" sz="2000" dirty="0" err="1" smtClean="0"/>
              <a:t>Hei</a:t>
            </a:r>
            <a:r>
              <a:rPr lang="en-US" sz="2000" dirty="0" smtClean="0"/>
              <a:t>, </a:t>
            </a:r>
            <a:r>
              <a:rPr lang="en-US" sz="2000" dirty="0" err="1" smtClean="0"/>
              <a:t>kenalin</a:t>
            </a:r>
            <a:r>
              <a:rPr lang="en-US" sz="2000" dirty="0" smtClean="0"/>
              <a:t> </a:t>
            </a:r>
            <a:r>
              <a:rPr lang="en-US" sz="2000" dirty="0" err="1" smtClean="0"/>
              <a:t>saya</a:t>
            </a:r>
            <a:r>
              <a:rPr lang="en-US" sz="2000" dirty="0" smtClean="0"/>
              <a:t> new-el element </a:t>
            </a:r>
            <a:r>
              <a:rPr lang="en-US" sz="2000" dirty="0" err="1" smtClean="0"/>
              <a:t>baru</a:t>
            </a:r>
            <a:r>
              <a:rPr lang="en-US" sz="2000" dirty="0" smtClean="0"/>
              <a:t> </a:t>
            </a:r>
            <a:r>
              <a:rPr lang="en-US" sz="2000" dirty="0" err="1" smtClean="0"/>
              <a:t>buatan</a:t>
            </a:r>
            <a:r>
              <a:rPr lang="en-US" sz="2000" dirty="0" smtClean="0"/>
              <a:t>”;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};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NewEl</a:t>
            </a:r>
            <a:r>
              <a:rPr lang="en-US" sz="2000" dirty="0" smtClean="0"/>
              <a:t> = </a:t>
            </a:r>
            <a:r>
              <a:rPr lang="en-US" sz="2000" dirty="0" err="1" smtClean="0"/>
              <a:t>document.registerElement</a:t>
            </a:r>
            <a:r>
              <a:rPr lang="en-US" sz="2000" dirty="0" smtClean="0"/>
              <a:t>(’new-el’, {prototype: </a:t>
            </a:r>
            <a:r>
              <a:rPr lang="en-US" sz="2000" dirty="0" err="1" smtClean="0"/>
              <a:t>NewElement</a:t>
            </a:r>
            <a:r>
              <a:rPr lang="en-US" sz="2000" dirty="0" smtClean="0"/>
              <a:t>});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226011" y="6623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48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Javascript</a:t>
            </a:r>
            <a:r>
              <a:rPr lang="en-US" dirty="0" smtClean="0">
                <a:solidFill>
                  <a:schemeClr val="accent2"/>
                </a:solidFill>
              </a:rPr>
              <a:t> external: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574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Create file new-</a:t>
            </a:r>
            <a:r>
              <a:rPr lang="en-US" sz="2400" dirty="0" err="1" smtClean="0"/>
              <a:t>el.js</a:t>
            </a:r>
            <a:r>
              <a:rPr lang="en-US" sz="2400" dirty="0" smtClean="0"/>
              <a:t> di folder </a:t>
            </a:r>
            <a:r>
              <a:rPr lang="en-US" sz="2400" dirty="0" err="1" smtClean="0"/>
              <a:t>js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smtClean="0"/>
              <a:t>Tambahkan</a:t>
            </a:r>
            <a:r>
              <a:rPr lang="en-US" sz="2400" dirty="0" smtClean="0"/>
              <a:t> line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NewElement</a:t>
            </a:r>
            <a:r>
              <a:rPr lang="en-US" sz="2000" dirty="0" smtClean="0"/>
              <a:t> = </a:t>
            </a:r>
            <a:r>
              <a:rPr lang="en-US" sz="2000" dirty="0" err="1" smtClean="0"/>
              <a:t>Object.create</a:t>
            </a:r>
            <a:r>
              <a:rPr lang="en-US" sz="2000" dirty="0" smtClean="0"/>
              <a:t>(</a:t>
            </a:r>
            <a:r>
              <a:rPr lang="en-US" sz="2000" dirty="0" err="1" smtClean="0"/>
              <a:t>HTMElement.prototype</a:t>
            </a:r>
            <a:r>
              <a:rPr lang="en-US" sz="2000" dirty="0" smtClean="0"/>
              <a:t>);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NewElement.createCallback</a:t>
            </a:r>
            <a:r>
              <a:rPr lang="en-US" sz="2000" dirty="0" smtClean="0"/>
              <a:t> =  function() {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</a:t>
            </a:r>
            <a:r>
              <a:rPr lang="en-US" sz="2000" dirty="0" err="1" smtClean="0"/>
              <a:t>this.innerHTML</a:t>
            </a:r>
            <a:r>
              <a:rPr lang="en-US" sz="2000" dirty="0" smtClean="0"/>
              <a:t> = ”</a:t>
            </a:r>
            <a:r>
              <a:rPr lang="en-US" sz="2000" dirty="0" err="1" smtClean="0"/>
              <a:t>Hei</a:t>
            </a:r>
            <a:r>
              <a:rPr lang="en-US" sz="2000" dirty="0" smtClean="0"/>
              <a:t>, </a:t>
            </a:r>
            <a:r>
              <a:rPr lang="en-US" sz="2000" dirty="0" err="1" smtClean="0"/>
              <a:t>kenalin</a:t>
            </a:r>
            <a:r>
              <a:rPr lang="en-US" sz="2000" dirty="0" smtClean="0"/>
              <a:t> </a:t>
            </a:r>
            <a:r>
              <a:rPr lang="en-US" sz="2000" dirty="0" err="1" smtClean="0"/>
              <a:t>saya</a:t>
            </a:r>
            <a:r>
              <a:rPr lang="en-US" sz="2000" dirty="0" smtClean="0"/>
              <a:t> new-el element </a:t>
            </a:r>
            <a:r>
              <a:rPr lang="en-US" sz="2000" dirty="0" err="1" smtClean="0"/>
              <a:t>baru</a:t>
            </a:r>
            <a:r>
              <a:rPr lang="en-US" sz="2000" dirty="0" smtClean="0"/>
              <a:t> </a:t>
            </a:r>
            <a:r>
              <a:rPr lang="en-US" sz="2000" dirty="0" err="1" smtClean="0"/>
              <a:t>buatan</a:t>
            </a:r>
            <a:r>
              <a:rPr lang="en-US" sz="2000" dirty="0" smtClean="0"/>
              <a:t>”;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};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NewEl</a:t>
            </a:r>
            <a:r>
              <a:rPr lang="en-US" sz="2000" dirty="0" smtClean="0"/>
              <a:t> = </a:t>
            </a:r>
            <a:r>
              <a:rPr lang="en-US" sz="2000" dirty="0" err="1" smtClean="0"/>
              <a:t>document.registerElement</a:t>
            </a:r>
            <a:r>
              <a:rPr lang="en-US" sz="2000" dirty="0" smtClean="0"/>
              <a:t>(’new-el’, {prototype: </a:t>
            </a:r>
            <a:r>
              <a:rPr lang="en-US" sz="2000" dirty="0" err="1" smtClean="0"/>
              <a:t>NewElement</a:t>
            </a:r>
            <a:r>
              <a:rPr lang="en-US" sz="2000" dirty="0" smtClean="0"/>
              <a:t>});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226011" y="6623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02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7999"/>
          </a:xfrm>
        </p:spPr>
        <p:txBody>
          <a:bodyPr anchor="ctr" anchorCtr="0"/>
          <a:lstStyle/>
          <a:p>
            <a:r>
              <a:rPr lang="en-US" dirty="0" smtClean="0">
                <a:solidFill>
                  <a:schemeClr val="accent2"/>
                </a:solidFill>
              </a:rPr>
              <a:t>NEXT ??? 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SHADOW DOM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550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CREDIT: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57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u="sng" dirty="0">
                <a:hlinkClick r:id="rId3"/>
              </a:rPr>
              <a:t>http://webcomponents.org</a:t>
            </a:r>
            <a:endParaRPr lang="en-US" sz="2400" dirty="0"/>
          </a:p>
          <a:p>
            <a:pPr marL="0" indent="0">
              <a:buNone/>
            </a:pPr>
            <a:r>
              <a:rPr lang="en-US" sz="2400" u="sng" dirty="0">
                <a:hlinkClick r:id="rId4"/>
              </a:rPr>
              <a:t>http://nodejs.org</a:t>
            </a:r>
            <a:endParaRPr lang="en-US" sz="2400" dirty="0"/>
          </a:p>
          <a:p>
            <a:pPr marL="0" indent="0">
              <a:buNone/>
            </a:pPr>
            <a:r>
              <a:rPr lang="en-US" sz="2400" u="sng" dirty="0">
                <a:hlinkClick r:id="rId5"/>
              </a:rPr>
              <a:t>http://npmjs.com</a:t>
            </a:r>
            <a:endParaRPr lang="en-US" sz="2400" dirty="0"/>
          </a:p>
          <a:p>
            <a:pPr marL="0" indent="0">
              <a:buNone/>
            </a:pPr>
            <a:r>
              <a:rPr lang="en-US" sz="2400" u="sng" dirty="0">
                <a:hlinkClick r:id="rId6"/>
              </a:rPr>
              <a:t>http://jshint.com</a:t>
            </a:r>
            <a:endParaRPr lang="en-US" sz="2400" dirty="0"/>
          </a:p>
          <a:p>
            <a:pPr marL="0" indent="0">
              <a:buNone/>
            </a:pPr>
            <a:r>
              <a:rPr lang="en-US" sz="2400" u="sng" dirty="0">
                <a:hlinkClick r:id="rId7"/>
              </a:rPr>
              <a:t>http://sass-lang.com</a:t>
            </a:r>
            <a:endParaRPr lang="en-US" sz="2400" dirty="0"/>
          </a:p>
          <a:p>
            <a:pPr marL="0" lvl="0" indent="0">
              <a:buNone/>
            </a:pPr>
            <a:r>
              <a:rPr lang="en-US" sz="2400" dirty="0"/>
              <a:t>	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6011" y="6623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5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SESI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KONSEP WEB COMPONENTS &amp; TASK RUNNER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CUSTOM ELEMENTS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SHADOW DOM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HTML IMPORT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HTML TEMPLATE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FINISHING PROJECT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3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GLOSARIUM 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574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dirty="0"/>
              <a:t>v</a:t>
            </a:r>
            <a:r>
              <a:rPr lang="en-US" sz="2400" dirty="0" smtClean="0"/>
              <a:t>endor prefix : </a:t>
            </a:r>
            <a:r>
              <a:rPr lang="en-US" sz="2400" dirty="0" err="1" smtClean="0"/>
              <a:t>sebutan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penambahan</a:t>
            </a:r>
            <a:r>
              <a:rPr lang="en-US" sz="2400" dirty="0" smtClean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karakter</a:t>
            </a:r>
            <a:r>
              <a:rPr lang="en-US" sz="2400" dirty="0" smtClean="0"/>
              <a:t> </a:t>
            </a:r>
            <a:r>
              <a:rPr lang="en-US" sz="2400" dirty="0" err="1" smtClean="0"/>
              <a:t>khusus</a:t>
            </a:r>
            <a:r>
              <a:rPr lang="en-US" sz="2400" dirty="0" smtClean="0"/>
              <a:t> di </a:t>
            </a:r>
            <a:r>
              <a:rPr lang="en-US" sz="2400" dirty="0" err="1" smtClean="0"/>
              <a:t>awal</a:t>
            </a:r>
            <a:r>
              <a:rPr lang="en-US" sz="2400" dirty="0" smtClean="0"/>
              <a:t> </a:t>
            </a:r>
            <a:r>
              <a:rPr lang="en-US" sz="2400" dirty="0" err="1" smtClean="0"/>
              <a:t>penulisan</a:t>
            </a:r>
            <a:r>
              <a:rPr lang="en-US" sz="2400" dirty="0" smtClean="0"/>
              <a:t> property html / </a:t>
            </a:r>
            <a:r>
              <a:rPr lang="en-US" sz="2400" dirty="0" err="1" smtClean="0"/>
              <a:t>css</a:t>
            </a:r>
            <a:r>
              <a:rPr lang="en-US" sz="2400" dirty="0" smtClean="0"/>
              <a:t>, </a:t>
            </a:r>
            <a:r>
              <a:rPr lang="en-US" sz="2400" dirty="0" err="1" smtClean="0"/>
              <a:t>tujuan</a:t>
            </a:r>
            <a:r>
              <a:rPr lang="en-US" sz="2400" dirty="0" smtClean="0"/>
              <a:t> auto-</a:t>
            </a:r>
            <a:r>
              <a:rPr lang="en-US" sz="2400" dirty="0" err="1" smtClean="0"/>
              <a:t>prefixer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standar</a:t>
            </a:r>
            <a:r>
              <a:rPr lang="en-US" sz="2400" dirty="0" smtClean="0"/>
              <a:t> </a:t>
            </a:r>
            <a:r>
              <a:rPr lang="en-US" sz="2400" dirty="0" err="1" smtClean="0"/>
              <a:t>uji</a:t>
            </a:r>
            <a:r>
              <a:rPr lang="en-US" sz="2400" dirty="0" smtClean="0"/>
              <a:t> </a:t>
            </a:r>
            <a:r>
              <a:rPr lang="en-US" sz="2400" dirty="0" err="1" smtClean="0"/>
              <a:t>coba</a:t>
            </a:r>
            <a:r>
              <a:rPr lang="en-US" sz="2400" dirty="0" smtClean="0"/>
              <a:t> </a:t>
            </a:r>
            <a:r>
              <a:rPr lang="en-US" sz="2400" dirty="0" err="1" smtClean="0"/>
              <a:t>lintas</a:t>
            </a:r>
            <a:r>
              <a:rPr lang="en-US" sz="2400" dirty="0" smtClean="0"/>
              <a:t> browser </a:t>
            </a:r>
            <a:r>
              <a:rPr lang="en-US" sz="2400" dirty="0" err="1" smtClean="0"/>
              <a:t>untuk</a:t>
            </a:r>
            <a:r>
              <a:rPr lang="en-US" sz="2400" dirty="0" smtClean="0"/>
              <a:t> property </a:t>
            </a:r>
            <a:r>
              <a:rPr lang="en-US" sz="2400" dirty="0" err="1" smtClean="0"/>
              <a:t>css</a:t>
            </a:r>
            <a:r>
              <a:rPr lang="en-US" sz="2400" dirty="0" smtClean="0"/>
              <a:t> </a:t>
            </a:r>
            <a:r>
              <a:rPr lang="en-US" sz="2400" dirty="0" err="1" smtClean="0"/>
              <a:t>baru</a:t>
            </a:r>
            <a:endParaRPr lang="en-US" sz="2400" dirty="0" smtClean="0"/>
          </a:p>
          <a:p>
            <a:pPr marL="0" lvl="0" indent="0">
              <a:buNone/>
            </a:pPr>
            <a:r>
              <a:rPr lang="en-US" sz="2400" dirty="0"/>
              <a:t>	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6011" y="6623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9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7999"/>
          </a:xfrm>
        </p:spPr>
        <p:txBody>
          <a:bodyPr anchor="ctr" anchorCtr="0"/>
          <a:lstStyle/>
          <a:p>
            <a:r>
              <a:rPr lang="en-US" dirty="0" smtClean="0">
                <a:solidFill>
                  <a:schemeClr val="accent2"/>
                </a:solidFill>
              </a:rPr>
              <a:t>SESI 2 :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CUSTOM ELEMENTS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515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CUSTOM ELEMENTS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/>
              <a:t>Mengijinkan</a:t>
            </a:r>
            <a:r>
              <a:rPr lang="en-US" dirty="0" smtClean="0"/>
              <a:t> Frontend Developer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menetapkan</a:t>
            </a:r>
            <a:r>
              <a:rPr lang="en-US" dirty="0" smtClean="0"/>
              <a:t> type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tag HTML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tag </a:t>
            </a:r>
            <a:r>
              <a:rPr lang="en-US" dirty="0" err="1" smtClean="0"/>
              <a:t>standar</a:t>
            </a:r>
            <a:r>
              <a:rPr lang="en-US" dirty="0" smtClean="0"/>
              <a:t> 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&lt;h1&gt;&lt;/h1&gt;, &lt;header&gt;&lt;/header&gt;, &lt;div&gt;&lt;/div&gt;, </a:t>
            </a:r>
            <a:r>
              <a:rPr lang="en-US" dirty="0" err="1" smtClean="0"/>
              <a:t>dll</a:t>
            </a:r>
            <a:endParaRPr lang="en-US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custom tag 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&lt;el-head&gt;&lt;/el-head&gt;, &lt;</a:t>
            </a:r>
            <a:r>
              <a:rPr lang="en-US" dirty="0" err="1" smtClean="0">
                <a:solidFill>
                  <a:srgbClr val="FF0000"/>
                </a:solidFill>
              </a:rPr>
              <a:t>aloveb</a:t>
            </a:r>
            <a:r>
              <a:rPr lang="en-US" dirty="0" smtClean="0">
                <a:solidFill>
                  <a:srgbClr val="FF0000"/>
                </a:solidFill>
              </a:rPr>
              <a:t>-header&gt;&lt;/</a:t>
            </a:r>
            <a:r>
              <a:rPr lang="en-US" dirty="0" err="1" smtClean="0">
                <a:solidFill>
                  <a:srgbClr val="FF0000"/>
                </a:solidFill>
              </a:rPr>
              <a:t>aloveb</a:t>
            </a:r>
            <a:r>
              <a:rPr lang="en-US" dirty="0" smtClean="0">
                <a:solidFill>
                  <a:srgbClr val="FF0000"/>
                </a:solidFill>
              </a:rPr>
              <a:t>-header&gt;</a:t>
            </a:r>
            <a:endParaRPr lang="en-US" dirty="0">
              <a:solidFill>
                <a:srgbClr val="FF0000"/>
              </a:solidFill>
            </a:endParaRP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27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CUSTOM ELEMENTS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Custom Elements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HTML </a:t>
            </a:r>
            <a:r>
              <a:rPr lang="en-US" dirty="0" err="1" smtClean="0"/>
              <a:t>standar</a:t>
            </a:r>
            <a:r>
              <a:rPr lang="en-US" dirty="0" smtClean="0"/>
              <a:t>,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campur</a:t>
            </a:r>
            <a:r>
              <a:rPr lang="en-US" dirty="0" smtClean="0"/>
              <a:t> </a:t>
            </a:r>
            <a:r>
              <a:rPr lang="en-US" dirty="0" err="1" smtClean="0"/>
              <a:t>tangan</a:t>
            </a:r>
            <a:r>
              <a:rPr lang="en-US" dirty="0" smtClean="0"/>
              <a:t> Frontend Developer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mendaftarkan</a:t>
            </a:r>
            <a:r>
              <a:rPr lang="en-US" dirty="0" smtClean="0"/>
              <a:t> element </a:t>
            </a:r>
            <a:r>
              <a:rPr lang="en-US" dirty="0" err="1" smtClean="0"/>
              <a:t>baru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/>
              <a:t>Membuat</a:t>
            </a:r>
            <a:r>
              <a:rPr lang="en-US" dirty="0" smtClean="0"/>
              <a:t> element HTML / </a:t>
            </a:r>
            <a:r>
              <a:rPr lang="en-US" dirty="0" err="1" smtClean="0"/>
              <a:t>DOM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/>
              <a:t>element HTML / DOM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tag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logic </a:t>
            </a:r>
            <a:r>
              <a:rPr lang="en-US" dirty="0" err="1"/>
              <a:t>fungsi</a:t>
            </a:r>
            <a:r>
              <a:rPr lang="en-US" dirty="0"/>
              <a:t> /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smtClean="0"/>
              <a:t>tag</a:t>
            </a:r>
          </a:p>
          <a:p>
            <a:pPr marL="0" indent="0">
              <a:buNone/>
            </a:pPr>
            <a:r>
              <a:rPr lang="en-US" dirty="0" err="1" smtClean="0"/>
              <a:t>Menambahkan</a:t>
            </a:r>
            <a:r>
              <a:rPr lang="en-US" dirty="0" smtClean="0"/>
              <a:t> API </a:t>
            </a:r>
            <a:r>
              <a:rPr lang="en-US" dirty="0" err="1" smtClean="0"/>
              <a:t>dari</a:t>
            </a:r>
            <a:r>
              <a:rPr lang="en-US" dirty="0" smtClean="0"/>
              <a:t> DOM element </a:t>
            </a:r>
            <a:r>
              <a:rPr lang="en-US" dirty="0" err="1" smtClean="0"/>
              <a:t>bawaan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49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REGISTER NEW ELEMENT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Custom elements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document.registerElement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NewEl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 err="1">
                <a:solidFill>
                  <a:srgbClr val="FF0000"/>
                </a:solidFill>
              </a:rPr>
              <a:t>document.registerElement</a:t>
            </a:r>
            <a:r>
              <a:rPr lang="en-US" dirty="0" smtClean="0">
                <a:solidFill>
                  <a:srgbClr val="FF0000"/>
                </a:solidFill>
              </a:rPr>
              <a:t>(‘new-el’)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document.body.appenchild</a:t>
            </a:r>
            <a:r>
              <a:rPr lang="en-US" dirty="0" smtClean="0">
                <a:solidFill>
                  <a:srgbClr val="FF0000"/>
                </a:solidFill>
              </a:rPr>
              <a:t>(new </a:t>
            </a:r>
            <a:r>
              <a:rPr lang="en-US" dirty="0" err="1" smtClean="0">
                <a:solidFill>
                  <a:srgbClr val="FF0000"/>
                </a:solidFill>
              </a:rPr>
              <a:t>NewEl</a:t>
            </a:r>
            <a:r>
              <a:rPr lang="en-US" dirty="0" smtClean="0">
                <a:solidFill>
                  <a:srgbClr val="FF0000"/>
                </a:solidFill>
              </a:rPr>
              <a:t>());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argument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document.registerElement</a:t>
            </a:r>
            <a:r>
              <a:rPr lang="en-US" dirty="0"/>
              <a:t>() </a:t>
            </a:r>
            <a:r>
              <a:rPr lang="en-US" dirty="0" err="1"/>
              <a:t>adalah</a:t>
            </a:r>
            <a:r>
              <a:rPr lang="en-US" dirty="0"/>
              <a:t> tag name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namanya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mengandung</a:t>
            </a:r>
            <a:r>
              <a:rPr lang="en-US" dirty="0"/>
              <a:t> dash (-) </a:t>
            </a:r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&lt;new-el&gt;&lt;/new-el&gt;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disarangkan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fehead</a:t>
            </a:r>
            <a:r>
              <a:rPr lang="en-US" dirty="0">
                <a:solidFill>
                  <a:srgbClr val="FF0000"/>
                </a:solidFill>
              </a:rPr>
              <a:t>&gt;&lt;/</a:t>
            </a:r>
            <a:r>
              <a:rPr lang="en-US" dirty="0" err="1">
                <a:solidFill>
                  <a:srgbClr val="FF0000"/>
                </a:solidFill>
              </a:rPr>
              <a:t>fehead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atau</a:t>
            </a:r>
            <a:r>
              <a:rPr lang="en-US" dirty="0">
                <a:solidFill>
                  <a:srgbClr val="FF0000"/>
                </a:solidFill>
              </a:rPr>
              <a:t> &lt;</a:t>
            </a:r>
            <a:r>
              <a:rPr lang="en-US" dirty="0" err="1">
                <a:solidFill>
                  <a:srgbClr val="FF0000"/>
                </a:solidFill>
              </a:rPr>
              <a:t>fe_head</a:t>
            </a:r>
            <a:r>
              <a:rPr lang="en-US" dirty="0">
                <a:solidFill>
                  <a:srgbClr val="FF0000"/>
                </a:solidFill>
              </a:rPr>
              <a:t>&gt;&lt;/</a:t>
            </a:r>
            <a:r>
              <a:rPr lang="en-US" dirty="0" err="1">
                <a:solidFill>
                  <a:srgbClr val="FF0000"/>
                </a:solidFill>
              </a:rPr>
              <a:t>fe_head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endParaRPr lang="en-US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12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REGISTER NEW ELEMENT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argument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yang </a:t>
            </a:r>
            <a:r>
              <a:rPr lang="en-US" dirty="0" err="1"/>
              <a:t>memungkinkan</a:t>
            </a:r>
            <a:r>
              <a:rPr lang="en-US" dirty="0"/>
              <a:t> parser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membedakan</a:t>
            </a:r>
            <a:r>
              <a:rPr lang="en-US" dirty="0"/>
              <a:t> element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element </a:t>
            </a:r>
            <a:r>
              <a:rPr lang="en-US" dirty="0" err="1"/>
              <a:t>biasa</a:t>
            </a:r>
            <a:r>
              <a:rPr lang="en-US" dirty="0"/>
              <a:t>, juga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kompatibilitas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depan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tag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HTML.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argument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object (</a:t>
            </a:r>
            <a:r>
              <a:rPr lang="en-US" dirty="0" err="1"/>
              <a:t>opsi</a:t>
            </a:r>
            <a:r>
              <a:rPr lang="en-US" dirty="0"/>
              <a:t>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prototype element.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fungsionalitas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( </a:t>
            </a:r>
            <a:r>
              <a:rPr lang="en-US" dirty="0" err="1"/>
              <a:t>seperti</a:t>
            </a:r>
            <a:r>
              <a:rPr lang="en-US" dirty="0"/>
              <a:t> public properties </a:t>
            </a:r>
            <a:r>
              <a:rPr lang="en-US" dirty="0" err="1"/>
              <a:t>atau</a:t>
            </a:r>
            <a:r>
              <a:rPr lang="en-US" dirty="0"/>
              <a:t> methods ) </a:t>
            </a:r>
            <a:r>
              <a:rPr lang="en-US" dirty="0" err="1"/>
              <a:t>ke</a:t>
            </a:r>
            <a:r>
              <a:rPr lang="en-US" dirty="0"/>
              <a:t> tag html </a:t>
            </a:r>
            <a:r>
              <a:rPr lang="en-US" dirty="0" err="1"/>
              <a:t>buatan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90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REGISTER NEW ELEMENT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Secara</a:t>
            </a:r>
            <a:r>
              <a:rPr lang="en-US" dirty="0"/>
              <a:t> default, custom element </a:t>
            </a:r>
            <a:r>
              <a:rPr lang="en-US" dirty="0" err="1"/>
              <a:t>mewarisi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HTMLElement</a:t>
            </a:r>
            <a:r>
              <a:rPr lang="en-US" dirty="0"/>
              <a:t>.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setara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: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NewEl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 err="1">
                <a:solidFill>
                  <a:srgbClr val="FF0000"/>
                </a:solidFill>
              </a:rPr>
              <a:t>document.registerElement</a:t>
            </a:r>
            <a:r>
              <a:rPr lang="en-US" dirty="0" smtClean="0">
                <a:solidFill>
                  <a:srgbClr val="FF0000"/>
                </a:solidFill>
              </a:rPr>
              <a:t>(‘new-el’, </a:t>
            </a: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prototype: </a:t>
            </a:r>
            <a:r>
              <a:rPr lang="en-US" dirty="0" err="1">
                <a:solidFill>
                  <a:srgbClr val="FF0000"/>
                </a:solidFill>
              </a:rPr>
              <a:t>Object.create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HTMLElement.prototype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});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document.registerElement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(’</a:t>
            </a:r>
            <a:r>
              <a:rPr lang="en-US" dirty="0" err="1" smtClean="0">
                <a:solidFill>
                  <a:srgbClr val="FF0000"/>
                </a:solidFill>
              </a:rPr>
              <a:t>NewEl</a:t>
            </a:r>
            <a:r>
              <a:rPr lang="en-US" dirty="0" smtClean="0">
                <a:solidFill>
                  <a:srgbClr val="FF0000"/>
                </a:solidFill>
              </a:rPr>
              <a:t>') </a:t>
            </a:r>
            <a:r>
              <a:rPr lang="en-US" dirty="0" err="1"/>
              <a:t>mengajarkan</a:t>
            </a:r>
            <a:r>
              <a:rPr lang="en-US" dirty="0"/>
              <a:t> browser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konstruktor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&lt;new-el&gt;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instantiating </a:t>
            </a:r>
            <a:r>
              <a:rPr lang="en-US" dirty="0" err="1"/>
              <a:t>elemen</a:t>
            </a:r>
            <a:r>
              <a:rPr lang="en-US" dirty="0"/>
              <a:t> lain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konstruktor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802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EXTENDING ELEMENT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Custom elements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element HTML </a:t>
            </a:r>
            <a:r>
              <a:rPr lang="en-US" dirty="0" err="1"/>
              <a:t>pada</a:t>
            </a:r>
            <a:r>
              <a:rPr lang="en-US" dirty="0"/>
              <a:t> tag </a:t>
            </a:r>
            <a:r>
              <a:rPr lang="en-US" dirty="0" err="1"/>
              <a:t>asli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element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,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argument </a:t>
            </a:r>
            <a:r>
              <a:rPr lang="en-US" dirty="0" err="1"/>
              <a:t>registerElement</a:t>
            </a:r>
            <a:r>
              <a:rPr lang="en-US" dirty="0"/>
              <a:t>()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protote</a:t>
            </a:r>
            <a:r>
              <a:rPr lang="en-US" dirty="0"/>
              <a:t> element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diwarisi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err="1"/>
              <a:t>Contoh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Extending native elements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tag html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button&gt;&lt;/button&gt;</a:t>
            </a:r>
          </a:p>
          <a:p>
            <a:endParaRPr lang="en-US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373</Words>
  <Application>Microsoft Macintosh PowerPoint</Application>
  <PresentationFormat>Widescreen</PresentationFormat>
  <Paragraphs>174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Arial</vt:lpstr>
      <vt:lpstr>Office Theme</vt:lpstr>
      <vt:lpstr>ONGIS SCHOOL FRONTEND DEV</vt:lpstr>
      <vt:lpstr>SESI</vt:lpstr>
      <vt:lpstr>SESI 2 : CUSTOM ELEMENTS</vt:lpstr>
      <vt:lpstr>CUSTOM ELEMENTS</vt:lpstr>
      <vt:lpstr>CUSTOM ELEMENTS</vt:lpstr>
      <vt:lpstr>REGISTER NEW ELEMENT</vt:lpstr>
      <vt:lpstr>REGISTER NEW ELEMENT</vt:lpstr>
      <vt:lpstr>REGISTER NEW ELEMENT</vt:lpstr>
      <vt:lpstr>EXTENDING ELEMENT</vt:lpstr>
      <vt:lpstr>EXTENDING ELEMENT</vt:lpstr>
      <vt:lpstr>LIFECYCLE CALLBACK METHODS </vt:lpstr>
      <vt:lpstr>INTEGRASI PROJECT</vt:lpstr>
      <vt:lpstr>STRUKTUR FOLDER PROJECT:</vt:lpstr>
      <vt:lpstr>sass:</vt:lpstr>
      <vt:lpstr>html:</vt:lpstr>
      <vt:lpstr>Javascript internal:</vt:lpstr>
      <vt:lpstr>Javascript external:</vt:lpstr>
      <vt:lpstr>NEXT ???  SHADOW DOM</vt:lpstr>
      <vt:lpstr>CREDIT:</vt:lpstr>
      <vt:lpstr>GLOSARIUM :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ONGIS SCHOOL FRONTEND DEV</dc:title>
  <dc:creator>Microsoft Office User</dc:creator>
  <cp:lastModifiedBy>Microsoft Office User</cp:lastModifiedBy>
  <cp:revision>27</cp:revision>
  <dcterms:created xsi:type="dcterms:W3CDTF">2017-06-05T05:42:03Z</dcterms:created>
  <dcterms:modified xsi:type="dcterms:W3CDTF">2017-06-07T06:38:17Z</dcterms:modified>
</cp:coreProperties>
</file>