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0" r:id="rId6"/>
    <p:sldId id="267" r:id="rId7"/>
    <p:sldId id="268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527883-8AB2-6F2F-70B3-4D9E1183872B}" name="Malarvizhi Shanmuga Pandian" initials="MP" userId="S::mshanmug@stevens.edu::2b1ea338-4d63-41cf-a115-4f52cc5b4f5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C85E1F-A9F1-3392-5D94-79921FA59540}" v="31" dt="2021-12-07T20:21:04.477"/>
    <p1510:client id="{6FCB38E6-AA2F-4AC5-BD70-FA67F8D798C4}" v="2687" dt="2021-12-06T20:15:55.1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arvizhi Shanmuga Pandian" userId="S::mshanmug@stevens.edu::2b1ea338-4d63-41cf-a115-4f52cc5b4f5b" providerId="AD" clId="Web-{6FCB38E6-AA2F-4AC5-BD70-FA67F8D798C4}"/>
    <pc:docChg chg="mod addSld delSld modSld addMainMaster delMainMaster modMainMaster">
      <pc:chgData name="Malarvizhi Shanmuga Pandian" userId="S::mshanmug@stevens.edu::2b1ea338-4d63-41cf-a115-4f52cc5b4f5b" providerId="AD" clId="Web-{6FCB38E6-AA2F-4AC5-BD70-FA67F8D798C4}" dt="2021-12-06T20:15:55.191" v="2482" actId="20577"/>
      <pc:docMkLst>
        <pc:docMk/>
      </pc:docMkLst>
      <pc:sldChg chg="addSp delSp modSp mod setBg modClrScheme chgLayout">
        <pc:chgData name="Malarvizhi Shanmuga Pandian" userId="S::mshanmug@stevens.edu::2b1ea338-4d63-41cf-a115-4f52cc5b4f5b" providerId="AD" clId="Web-{6FCB38E6-AA2F-4AC5-BD70-FA67F8D798C4}" dt="2021-12-06T19:26:30.372" v="1832"/>
        <pc:sldMkLst>
          <pc:docMk/>
          <pc:sldMk cId="109857222" sldId="256"/>
        </pc:sldMkLst>
        <pc:spChg chg="mod ord">
          <ac:chgData name="Malarvizhi Shanmuga Pandian" userId="S::mshanmug@stevens.edu::2b1ea338-4d63-41cf-a115-4f52cc5b4f5b" providerId="AD" clId="Web-{6FCB38E6-AA2F-4AC5-BD70-FA67F8D798C4}" dt="2021-12-06T19:25:40.776" v="1830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larvizhi Shanmuga Pandian" userId="S::mshanmug@stevens.edu::2b1ea338-4d63-41cf-a115-4f52cc5b4f5b" providerId="AD" clId="Web-{6FCB38E6-AA2F-4AC5-BD70-FA67F8D798C4}" dt="2021-12-06T19:25:32.745" v="1829" actId="1410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alarvizhi Shanmuga Pandian" userId="S::mshanmug@stevens.edu::2b1ea338-4d63-41cf-a115-4f52cc5b4f5b" providerId="AD" clId="Web-{6FCB38E6-AA2F-4AC5-BD70-FA67F8D798C4}" dt="2021-12-06T15:25:51.538" v="678"/>
          <ac:spMkLst>
            <pc:docMk/>
            <pc:sldMk cId="109857222" sldId="256"/>
            <ac:spMk id="8" creationId="{EB270761-CC40-4F3F-A916-7E3BC3989348}"/>
          </ac:spMkLst>
        </pc:spChg>
        <pc:spChg chg="add del">
          <ac:chgData name="Malarvizhi Shanmuga Pandian" userId="S::mshanmug@stevens.edu::2b1ea338-4d63-41cf-a115-4f52cc5b4f5b" providerId="AD" clId="Web-{6FCB38E6-AA2F-4AC5-BD70-FA67F8D798C4}" dt="2021-12-06T15:25:51.538" v="678"/>
          <ac:spMkLst>
            <pc:docMk/>
            <pc:sldMk cId="109857222" sldId="256"/>
            <ac:spMk id="10" creationId="{2820855C-9FA4-417A-BE67-63C022F81980}"/>
          </ac:spMkLst>
        </pc:spChg>
        <pc:spChg chg="add del">
          <ac:chgData name="Malarvizhi Shanmuga Pandian" userId="S::mshanmug@stevens.edu::2b1ea338-4d63-41cf-a115-4f52cc5b4f5b" providerId="AD" clId="Web-{6FCB38E6-AA2F-4AC5-BD70-FA67F8D798C4}" dt="2021-12-06T15:25:51.538" v="678"/>
          <ac:spMkLst>
            <pc:docMk/>
            <pc:sldMk cId="109857222" sldId="256"/>
            <ac:spMk id="12" creationId="{D7E6A49B-1B06-403E-8CC5-ACB38A6BDEEB}"/>
          </ac:spMkLst>
        </pc:spChg>
      </pc:sldChg>
      <pc:sldChg chg="addSp delSp modSp new mod setBg modClrScheme chgLayout">
        <pc:chgData name="Malarvizhi Shanmuga Pandian" userId="S::mshanmug@stevens.edu::2b1ea338-4d63-41cf-a115-4f52cc5b4f5b" providerId="AD" clId="Web-{6FCB38E6-AA2F-4AC5-BD70-FA67F8D798C4}" dt="2021-12-06T19:30:11.112" v="1853" actId="20577"/>
        <pc:sldMkLst>
          <pc:docMk/>
          <pc:sldMk cId="3141368157" sldId="257"/>
        </pc:sldMkLst>
        <pc:spChg chg="mod ord">
          <ac:chgData name="Malarvizhi Shanmuga Pandian" userId="S::mshanmug@stevens.edu::2b1ea338-4d63-41cf-a115-4f52cc5b4f5b" providerId="AD" clId="Web-{6FCB38E6-AA2F-4AC5-BD70-FA67F8D798C4}" dt="2021-12-06T19:28:21.140" v="1837" actId="1076"/>
          <ac:spMkLst>
            <pc:docMk/>
            <pc:sldMk cId="3141368157" sldId="257"/>
            <ac:spMk id="2" creationId="{B0272659-A614-4B67-B4E8-3F459E5A3B91}"/>
          </ac:spMkLst>
        </pc:spChg>
        <pc:spChg chg="mod ord">
          <ac:chgData name="Malarvizhi Shanmuga Pandian" userId="S::mshanmug@stevens.edu::2b1ea338-4d63-41cf-a115-4f52cc5b4f5b" providerId="AD" clId="Web-{6FCB38E6-AA2F-4AC5-BD70-FA67F8D798C4}" dt="2021-12-06T19:30:11.112" v="1853" actId="20577"/>
          <ac:spMkLst>
            <pc:docMk/>
            <pc:sldMk cId="3141368157" sldId="257"/>
            <ac:spMk id="3" creationId="{7E6D0D7C-15BF-4F52-8E6A-051E580621A9}"/>
          </ac:spMkLst>
        </pc:spChg>
        <pc:spChg chg="add">
          <ac:chgData name="Malarvizhi Shanmuga Pandian" userId="S::mshanmug@stevens.edu::2b1ea338-4d63-41cf-a115-4f52cc5b4f5b" providerId="AD" clId="Web-{6FCB38E6-AA2F-4AC5-BD70-FA67F8D798C4}" dt="2021-12-06T19:27:44.905" v="1833"/>
          <ac:spMkLst>
            <pc:docMk/>
            <pc:sldMk cId="3141368157" sldId="257"/>
            <ac:spMk id="5" creationId="{2B566528-1B12-4246-9431-5C2D7D081168}"/>
          </ac:spMkLst>
        </pc:spChg>
        <pc:spChg chg="add">
          <ac:chgData name="Malarvizhi Shanmuga Pandian" userId="S::mshanmug@stevens.edu::2b1ea338-4d63-41cf-a115-4f52cc5b4f5b" providerId="AD" clId="Web-{6FCB38E6-AA2F-4AC5-BD70-FA67F8D798C4}" dt="2021-12-06T19:27:44.905" v="1833"/>
          <ac:spMkLst>
            <pc:docMk/>
            <pc:sldMk cId="3141368157" sldId="257"/>
            <ac:spMk id="6" creationId="{2E80C965-DB6D-4F81-9E9E-B027384D0BD6}"/>
          </ac:spMkLst>
        </pc:spChg>
        <pc:spChg chg="add">
          <ac:chgData name="Malarvizhi Shanmuga Pandian" userId="S::mshanmug@stevens.edu::2b1ea338-4d63-41cf-a115-4f52cc5b4f5b" providerId="AD" clId="Web-{6FCB38E6-AA2F-4AC5-BD70-FA67F8D798C4}" dt="2021-12-06T19:27:44.905" v="1833"/>
          <ac:spMkLst>
            <pc:docMk/>
            <pc:sldMk cId="3141368157" sldId="257"/>
            <ac:spMk id="7" creationId="{A580F890-B085-4E95-96AA-55AEBEC5CE6E}"/>
          </ac:spMkLst>
        </pc:spChg>
        <pc:spChg chg="add del">
          <ac:chgData name="Malarvizhi Shanmuga Pandian" userId="S::mshanmug@stevens.edu::2b1ea338-4d63-41cf-a115-4f52cc5b4f5b" providerId="AD" clId="Web-{6FCB38E6-AA2F-4AC5-BD70-FA67F8D798C4}" dt="2021-12-06T15:25:46.553" v="676"/>
          <ac:spMkLst>
            <pc:docMk/>
            <pc:sldMk cId="3141368157" sldId="257"/>
            <ac:spMk id="8" creationId="{46D6306C-ED4F-4AAE-B4A5-EEA6AFAD726E}"/>
          </ac:spMkLst>
        </pc:spChg>
        <pc:spChg chg="add">
          <ac:chgData name="Malarvizhi Shanmuga Pandian" userId="S::mshanmug@stevens.edu::2b1ea338-4d63-41cf-a115-4f52cc5b4f5b" providerId="AD" clId="Web-{6FCB38E6-AA2F-4AC5-BD70-FA67F8D798C4}" dt="2021-12-06T19:27:44.905" v="1833"/>
          <ac:spMkLst>
            <pc:docMk/>
            <pc:sldMk cId="3141368157" sldId="257"/>
            <ac:spMk id="9" creationId="{D3F51FEB-38FB-4F6C-9F7B-2F2AFAB65463}"/>
          </ac:spMkLst>
        </pc:spChg>
        <pc:spChg chg="add del">
          <ac:chgData name="Malarvizhi Shanmuga Pandian" userId="S::mshanmug@stevens.edu::2b1ea338-4d63-41cf-a115-4f52cc5b4f5b" providerId="AD" clId="Web-{6FCB38E6-AA2F-4AC5-BD70-FA67F8D798C4}" dt="2021-12-06T15:25:46.553" v="676"/>
          <ac:spMkLst>
            <pc:docMk/>
            <pc:sldMk cId="3141368157" sldId="257"/>
            <ac:spMk id="10" creationId="{0EC5361D-F897-4856-B945-0455A365EB24}"/>
          </ac:spMkLst>
        </pc:spChg>
        <pc:spChg chg="add">
          <ac:chgData name="Malarvizhi Shanmuga Pandian" userId="S::mshanmug@stevens.edu::2b1ea338-4d63-41cf-a115-4f52cc5b4f5b" providerId="AD" clId="Web-{6FCB38E6-AA2F-4AC5-BD70-FA67F8D798C4}" dt="2021-12-06T19:27:44.905" v="1833"/>
          <ac:spMkLst>
            <pc:docMk/>
            <pc:sldMk cId="3141368157" sldId="257"/>
            <ac:spMk id="11" creationId="{1E547BA6-BAE0-43BB-A7CA-60F69CE252F0}"/>
          </ac:spMkLst>
        </pc:spChg>
        <pc:spChg chg="add del">
          <ac:chgData name="Malarvizhi Shanmuga Pandian" userId="S::mshanmug@stevens.edu::2b1ea338-4d63-41cf-a115-4f52cc5b4f5b" providerId="AD" clId="Web-{6FCB38E6-AA2F-4AC5-BD70-FA67F8D798C4}" dt="2021-12-06T15:25:46.553" v="676"/>
          <ac:spMkLst>
            <pc:docMk/>
            <pc:sldMk cId="3141368157" sldId="257"/>
            <ac:spMk id="12" creationId="{4508C0C5-2268-42B5-B3C8-4D0899E05F8C}"/>
          </ac:spMkLst>
        </pc:spChg>
        <pc:spChg chg="add del">
          <ac:chgData name="Malarvizhi Shanmuga Pandian" userId="S::mshanmug@stevens.edu::2b1ea338-4d63-41cf-a115-4f52cc5b4f5b" providerId="AD" clId="Web-{6FCB38E6-AA2F-4AC5-BD70-FA67F8D798C4}" dt="2021-12-06T15:25:46.553" v="676"/>
          <ac:spMkLst>
            <pc:docMk/>
            <pc:sldMk cId="3141368157" sldId="257"/>
            <ac:spMk id="14" creationId="{141ACBDB-38F8-4B34-8183-BD95B4E55A62}"/>
          </ac:spMkLst>
        </pc:spChg>
        <pc:spChg chg="add del">
          <ac:chgData name="Malarvizhi Shanmuga Pandian" userId="S::mshanmug@stevens.edu::2b1ea338-4d63-41cf-a115-4f52cc5b4f5b" providerId="AD" clId="Web-{6FCB38E6-AA2F-4AC5-BD70-FA67F8D798C4}" dt="2021-12-06T15:25:46.553" v="676"/>
          <ac:spMkLst>
            <pc:docMk/>
            <pc:sldMk cId="3141368157" sldId="257"/>
            <ac:spMk id="16" creationId="{DE00DB52-3455-4E2F-867B-A6D0516E175B}"/>
          </ac:spMkLst>
        </pc:spChg>
        <pc:spChg chg="add del">
          <ac:chgData name="Malarvizhi Shanmuga Pandian" userId="S::mshanmug@stevens.edu::2b1ea338-4d63-41cf-a115-4f52cc5b4f5b" providerId="AD" clId="Web-{6FCB38E6-AA2F-4AC5-BD70-FA67F8D798C4}" dt="2021-12-06T15:25:46.553" v="676"/>
          <ac:spMkLst>
            <pc:docMk/>
            <pc:sldMk cId="3141368157" sldId="257"/>
            <ac:spMk id="18" creationId="{9E914C83-E0D8-4953-92D5-169D28CB43AE}"/>
          </ac:spMkLst>
        </pc:spChg>
        <pc:spChg chg="add del">
          <ac:chgData name="Malarvizhi Shanmuga Pandian" userId="S::mshanmug@stevens.edu::2b1ea338-4d63-41cf-a115-4f52cc5b4f5b" providerId="AD" clId="Web-{6FCB38E6-AA2F-4AC5-BD70-FA67F8D798C4}" dt="2021-12-06T15:25:46.553" v="676"/>
          <ac:spMkLst>
            <pc:docMk/>
            <pc:sldMk cId="3141368157" sldId="257"/>
            <ac:spMk id="20" creationId="{3512E083-F550-46AF-8490-767ECFD00CB7}"/>
          </ac:spMkLst>
        </pc:spChg>
      </pc:sldChg>
      <pc:sldChg chg="addSp modSp new mod setBg modClrScheme chgLayout">
        <pc:chgData name="Malarvizhi Shanmuga Pandian" userId="S::mshanmug@stevens.edu::2b1ea338-4d63-41cf-a115-4f52cc5b4f5b" providerId="AD" clId="Web-{6FCB38E6-AA2F-4AC5-BD70-FA67F8D798C4}" dt="2021-12-06T19:31:09.723" v="1859" actId="20577"/>
        <pc:sldMkLst>
          <pc:docMk/>
          <pc:sldMk cId="1258154623" sldId="258"/>
        </pc:sldMkLst>
        <pc:spChg chg="mod ord">
          <ac:chgData name="Malarvizhi Shanmuga Pandian" userId="S::mshanmug@stevens.edu::2b1ea338-4d63-41cf-a115-4f52cc5b4f5b" providerId="AD" clId="Web-{6FCB38E6-AA2F-4AC5-BD70-FA67F8D798C4}" dt="2021-12-06T19:30:57.489" v="1856" actId="1076"/>
          <ac:spMkLst>
            <pc:docMk/>
            <pc:sldMk cId="1258154623" sldId="258"/>
            <ac:spMk id="2" creationId="{B4E6C443-008B-4658-BF0F-87188E0E2F8D}"/>
          </ac:spMkLst>
        </pc:spChg>
        <pc:spChg chg="mod ord">
          <ac:chgData name="Malarvizhi Shanmuga Pandian" userId="S::mshanmug@stevens.edu::2b1ea338-4d63-41cf-a115-4f52cc5b4f5b" providerId="AD" clId="Web-{6FCB38E6-AA2F-4AC5-BD70-FA67F8D798C4}" dt="2021-12-06T19:31:09.723" v="1859" actId="20577"/>
          <ac:spMkLst>
            <pc:docMk/>
            <pc:sldMk cId="1258154623" sldId="258"/>
            <ac:spMk id="3" creationId="{83953529-CB75-4E26-AD9D-D80898B64D28}"/>
          </ac:spMkLst>
        </pc:spChg>
        <pc:spChg chg="add">
          <ac:chgData name="Malarvizhi Shanmuga Pandian" userId="S::mshanmug@stevens.edu::2b1ea338-4d63-41cf-a115-4f52cc5b4f5b" providerId="AD" clId="Web-{6FCB38E6-AA2F-4AC5-BD70-FA67F8D798C4}" dt="2021-12-06T19:28:03.077" v="1834"/>
          <ac:spMkLst>
            <pc:docMk/>
            <pc:sldMk cId="1258154623" sldId="258"/>
            <ac:spMk id="8" creationId="{2B566528-1B12-4246-9431-5C2D7D081168}"/>
          </ac:spMkLst>
        </pc:spChg>
        <pc:spChg chg="add">
          <ac:chgData name="Malarvizhi Shanmuga Pandian" userId="S::mshanmug@stevens.edu::2b1ea338-4d63-41cf-a115-4f52cc5b4f5b" providerId="AD" clId="Web-{6FCB38E6-AA2F-4AC5-BD70-FA67F8D798C4}" dt="2021-12-06T19:28:03.077" v="1834"/>
          <ac:spMkLst>
            <pc:docMk/>
            <pc:sldMk cId="1258154623" sldId="258"/>
            <ac:spMk id="10" creationId="{2E80C965-DB6D-4F81-9E9E-B027384D0BD6}"/>
          </ac:spMkLst>
        </pc:spChg>
        <pc:spChg chg="add">
          <ac:chgData name="Malarvizhi Shanmuga Pandian" userId="S::mshanmug@stevens.edu::2b1ea338-4d63-41cf-a115-4f52cc5b4f5b" providerId="AD" clId="Web-{6FCB38E6-AA2F-4AC5-BD70-FA67F8D798C4}" dt="2021-12-06T19:28:03.077" v="1834"/>
          <ac:spMkLst>
            <pc:docMk/>
            <pc:sldMk cId="1258154623" sldId="258"/>
            <ac:spMk id="12" creationId="{A580F890-B085-4E95-96AA-55AEBEC5CE6E}"/>
          </ac:spMkLst>
        </pc:spChg>
        <pc:spChg chg="add">
          <ac:chgData name="Malarvizhi Shanmuga Pandian" userId="S::mshanmug@stevens.edu::2b1ea338-4d63-41cf-a115-4f52cc5b4f5b" providerId="AD" clId="Web-{6FCB38E6-AA2F-4AC5-BD70-FA67F8D798C4}" dt="2021-12-06T19:28:03.077" v="1834"/>
          <ac:spMkLst>
            <pc:docMk/>
            <pc:sldMk cId="1258154623" sldId="258"/>
            <ac:spMk id="14" creationId="{D3F51FEB-38FB-4F6C-9F7B-2F2AFAB65463}"/>
          </ac:spMkLst>
        </pc:spChg>
        <pc:spChg chg="add">
          <ac:chgData name="Malarvizhi Shanmuga Pandian" userId="S::mshanmug@stevens.edu::2b1ea338-4d63-41cf-a115-4f52cc5b4f5b" providerId="AD" clId="Web-{6FCB38E6-AA2F-4AC5-BD70-FA67F8D798C4}" dt="2021-12-06T19:28:03.077" v="1834"/>
          <ac:spMkLst>
            <pc:docMk/>
            <pc:sldMk cId="1258154623" sldId="258"/>
            <ac:spMk id="16" creationId="{1E547BA6-BAE0-43BB-A7CA-60F69CE252F0}"/>
          </ac:spMkLst>
        </pc:spChg>
      </pc:sldChg>
      <pc:sldChg chg="addSp delSp modSp new del mod modClrScheme addCm modCm chgLayout">
        <pc:chgData name="Malarvizhi Shanmuga Pandian" userId="S::mshanmug@stevens.edu::2b1ea338-4d63-41cf-a115-4f52cc5b4f5b" providerId="AD" clId="Web-{6FCB38E6-AA2F-4AC5-BD70-FA67F8D798C4}" dt="2021-12-06T19:34:46.948" v="1879"/>
        <pc:sldMkLst>
          <pc:docMk/>
          <pc:sldMk cId="1671259152" sldId="259"/>
        </pc:sldMkLst>
        <pc:spChg chg="mod ord">
          <ac:chgData name="Malarvizhi Shanmuga Pandian" userId="S::mshanmug@stevens.edu::2b1ea338-4d63-41cf-a115-4f52cc5b4f5b" providerId="AD" clId="Web-{6FCB38E6-AA2F-4AC5-BD70-FA67F8D798C4}" dt="2021-12-06T19:32:21.382" v="1861"/>
          <ac:spMkLst>
            <pc:docMk/>
            <pc:sldMk cId="1671259152" sldId="259"/>
            <ac:spMk id="2" creationId="{55C1C614-08B1-404D-B3F5-1D8561020780}"/>
          </ac:spMkLst>
        </pc:spChg>
        <pc:spChg chg="mod ord">
          <ac:chgData name="Malarvizhi Shanmuga Pandian" userId="S::mshanmug@stevens.edu::2b1ea338-4d63-41cf-a115-4f52cc5b4f5b" providerId="AD" clId="Web-{6FCB38E6-AA2F-4AC5-BD70-FA67F8D798C4}" dt="2021-12-06T19:32:40.242" v="1863" actId="20577"/>
          <ac:spMkLst>
            <pc:docMk/>
            <pc:sldMk cId="1671259152" sldId="259"/>
            <ac:spMk id="3" creationId="{E1A61D1B-1029-49A4-BD22-93EC1230C5CF}"/>
          </ac:spMkLst>
        </pc:spChg>
        <pc:graphicFrameChg chg="add mod modGraphic">
          <ac:chgData name="Malarvizhi Shanmuga Pandian" userId="S::mshanmug@stevens.edu::2b1ea338-4d63-41cf-a115-4f52cc5b4f5b" providerId="AD" clId="Web-{6FCB38E6-AA2F-4AC5-BD70-FA67F8D798C4}" dt="2021-12-06T19:10:46.548" v="1803"/>
          <ac:graphicFrameMkLst>
            <pc:docMk/>
            <pc:sldMk cId="1671259152" sldId="259"/>
            <ac:graphicFrameMk id="5" creationId="{3D365502-6F20-4B56-8060-C3FCC6B1DE6F}"/>
          </ac:graphicFrameMkLst>
        </pc:graphicFrameChg>
        <pc:picChg chg="add del mod">
          <ac:chgData name="Malarvizhi Shanmuga Pandian" userId="S::mshanmug@stevens.edu::2b1ea338-4d63-41cf-a115-4f52cc5b4f5b" providerId="AD" clId="Web-{6FCB38E6-AA2F-4AC5-BD70-FA67F8D798C4}" dt="2021-12-06T05:24:00.071" v="183"/>
          <ac:picMkLst>
            <pc:docMk/>
            <pc:sldMk cId="1671259152" sldId="259"/>
            <ac:picMk id="4" creationId="{482A740D-B9FD-44E8-B5AB-4A1AAA8BC7E3}"/>
          </ac:picMkLst>
        </pc:picChg>
        <pc:picChg chg="add del mod">
          <ac:chgData name="Malarvizhi Shanmuga Pandian" userId="S::mshanmug@stevens.edu::2b1ea338-4d63-41cf-a115-4f52cc5b4f5b" providerId="AD" clId="Web-{6FCB38E6-AA2F-4AC5-BD70-FA67F8D798C4}" dt="2021-12-06T06:33:19.081" v="541"/>
          <ac:picMkLst>
            <pc:docMk/>
            <pc:sldMk cId="1671259152" sldId="259"/>
            <ac:picMk id="5" creationId="{2246E8B3-4566-4827-A1A0-68BCE3D3E342}"/>
          </ac:picMkLst>
        </pc:picChg>
        <pc:picChg chg="add del mod modCrop">
          <ac:chgData name="Malarvizhi Shanmuga Pandian" userId="S::mshanmug@stevens.edu::2b1ea338-4d63-41cf-a115-4f52cc5b4f5b" providerId="AD" clId="Web-{6FCB38E6-AA2F-4AC5-BD70-FA67F8D798C4}" dt="2021-12-06T19:21:07.690" v="1816"/>
          <ac:picMkLst>
            <pc:docMk/>
            <pc:sldMk cId="1671259152" sldId="259"/>
            <ac:picMk id="6" creationId="{854F985E-6478-4F15-AEF2-189A8D84598D}"/>
          </ac:picMkLst>
        </pc:picChg>
        <pc:picChg chg="add mod">
          <ac:chgData name="Malarvizhi Shanmuga Pandian" userId="S::mshanmug@stevens.edu::2b1ea338-4d63-41cf-a115-4f52cc5b4f5b" providerId="AD" clId="Web-{6FCB38E6-AA2F-4AC5-BD70-FA67F8D798C4}" dt="2021-12-06T19:21:30.707" v="1820" actId="1076"/>
          <ac:picMkLst>
            <pc:docMk/>
            <pc:sldMk cId="1671259152" sldId="259"/>
            <ac:picMk id="7" creationId="{805B97BD-590F-4429-8296-1BD3161BE697}"/>
          </ac:picMkLst>
        </pc:picChg>
      </pc:sldChg>
      <pc:sldChg chg="addSp delSp modSp new mod setBg modClrScheme chgLayout">
        <pc:chgData name="Malarvizhi Shanmuga Pandian" userId="S::mshanmug@stevens.edu::2b1ea338-4d63-41cf-a115-4f52cc5b4f5b" providerId="AD" clId="Web-{6FCB38E6-AA2F-4AC5-BD70-FA67F8D798C4}" dt="2021-12-06T19:36:21.607" v="1896" actId="1076"/>
        <pc:sldMkLst>
          <pc:docMk/>
          <pc:sldMk cId="198645281" sldId="260"/>
        </pc:sldMkLst>
        <pc:spChg chg="mod ord">
          <ac:chgData name="Malarvizhi Shanmuga Pandian" userId="S::mshanmug@stevens.edu::2b1ea338-4d63-41cf-a115-4f52cc5b4f5b" providerId="AD" clId="Web-{6FCB38E6-AA2F-4AC5-BD70-FA67F8D798C4}" dt="2021-12-06T19:36:21.607" v="1896" actId="1076"/>
          <ac:spMkLst>
            <pc:docMk/>
            <pc:sldMk cId="198645281" sldId="260"/>
            <ac:spMk id="2" creationId="{F940F675-58BC-47BA-AD24-9C461E3D87BB}"/>
          </ac:spMkLst>
        </pc:spChg>
        <pc:spChg chg="mod ord">
          <ac:chgData name="Malarvizhi Shanmuga Pandian" userId="S::mshanmug@stevens.edu::2b1ea338-4d63-41cf-a115-4f52cc5b4f5b" providerId="AD" clId="Web-{6FCB38E6-AA2F-4AC5-BD70-FA67F8D798C4}" dt="2021-12-06T19:36:04.810" v="1895" actId="20577"/>
          <ac:spMkLst>
            <pc:docMk/>
            <pc:sldMk cId="198645281" sldId="260"/>
            <ac:spMk id="3" creationId="{2AA2764F-0FB2-4D40-A0A7-A7A75B173A90}"/>
          </ac:spMkLst>
        </pc:spChg>
        <pc:spChg chg="add">
          <ac:chgData name="Malarvizhi Shanmuga Pandian" userId="S::mshanmug@stevens.edu::2b1ea338-4d63-41cf-a115-4f52cc5b4f5b" providerId="AD" clId="Web-{6FCB38E6-AA2F-4AC5-BD70-FA67F8D798C4}" dt="2021-12-06T19:34:58.261" v="1880"/>
          <ac:spMkLst>
            <pc:docMk/>
            <pc:sldMk cId="198645281" sldId="260"/>
            <ac:spMk id="8" creationId="{2B566528-1B12-4246-9431-5C2D7D081168}"/>
          </ac:spMkLst>
        </pc:spChg>
        <pc:spChg chg="add">
          <ac:chgData name="Malarvizhi Shanmuga Pandian" userId="S::mshanmug@stevens.edu::2b1ea338-4d63-41cf-a115-4f52cc5b4f5b" providerId="AD" clId="Web-{6FCB38E6-AA2F-4AC5-BD70-FA67F8D798C4}" dt="2021-12-06T19:34:58.261" v="1880"/>
          <ac:spMkLst>
            <pc:docMk/>
            <pc:sldMk cId="198645281" sldId="260"/>
            <ac:spMk id="10" creationId="{2E80C965-DB6D-4F81-9E9E-B027384D0BD6}"/>
          </ac:spMkLst>
        </pc:spChg>
        <pc:spChg chg="add">
          <ac:chgData name="Malarvizhi Shanmuga Pandian" userId="S::mshanmug@stevens.edu::2b1ea338-4d63-41cf-a115-4f52cc5b4f5b" providerId="AD" clId="Web-{6FCB38E6-AA2F-4AC5-BD70-FA67F8D798C4}" dt="2021-12-06T19:34:58.261" v="1880"/>
          <ac:spMkLst>
            <pc:docMk/>
            <pc:sldMk cId="198645281" sldId="260"/>
            <ac:spMk id="12" creationId="{A580F890-B085-4E95-96AA-55AEBEC5CE6E}"/>
          </ac:spMkLst>
        </pc:spChg>
        <pc:spChg chg="add">
          <ac:chgData name="Malarvizhi Shanmuga Pandian" userId="S::mshanmug@stevens.edu::2b1ea338-4d63-41cf-a115-4f52cc5b4f5b" providerId="AD" clId="Web-{6FCB38E6-AA2F-4AC5-BD70-FA67F8D798C4}" dt="2021-12-06T19:34:58.261" v="1880"/>
          <ac:spMkLst>
            <pc:docMk/>
            <pc:sldMk cId="198645281" sldId="260"/>
            <ac:spMk id="14" creationId="{D3F51FEB-38FB-4F6C-9F7B-2F2AFAB65463}"/>
          </ac:spMkLst>
        </pc:spChg>
        <pc:spChg chg="add">
          <ac:chgData name="Malarvizhi Shanmuga Pandian" userId="S::mshanmug@stevens.edu::2b1ea338-4d63-41cf-a115-4f52cc5b4f5b" providerId="AD" clId="Web-{6FCB38E6-AA2F-4AC5-BD70-FA67F8D798C4}" dt="2021-12-06T19:34:58.261" v="1880"/>
          <ac:spMkLst>
            <pc:docMk/>
            <pc:sldMk cId="198645281" sldId="260"/>
            <ac:spMk id="16" creationId="{1E547BA6-BAE0-43BB-A7CA-60F69CE252F0}"/>
          </ac:spMkLst>
        </pc:spChg>
        <pc:picChg chg="add del mod">
          <ac:chgData name="Malarvizhi Shanmuga Pandian" userId="S::mshanmug@stevens.edu::2b1ea338-4d63-41cf-a115-4f52cc5b4f5b" providerId="AD" clId="Web-{6FCB38E6-AA2F-4AC5-BD70-FA67F8D798C4}" dt="2021-12-06T06:35:37.475" v="550"/>
          <ac:picMkLst>
            <pc:docMk/>
            <pc:sldMk cId="198645281" sldId="260"/>
            <ac:picMk id="4" creationId="{D6CAF4CC-8ADE-44F9-959C-8BEB368A891E}"/>
          </ac:picMkLst>
        </pc:picChg>
      </pc:sldChg>
      <pc:sldChg chg="new del">
        <pc:chgData name="Malarvizhi Shanmuga Pandian" userId="S::mshanmug@stevens.edu::2b1ea338-4d63-41cf-a115-4f52cc5b4f5b" providerId="AD" clId="Web-{6FCB38E6-AA2F-4AC5-BD70-FA67F8D798C4}" dt="2021-12-06T06:30:24.038" v="528"/>
        <pc:sldMkLst>
          <pc:docMk/>
          <pc:sldMk cId="1434938706" sldId="261"/>
        </pc:sldMkLst>
      </pc:sldChg>
      <pc:sldChg chg="addSp modSp new del mod setBg modClrScheme chgLayout">
        <pc:chgData name="Malarvizhi Shanmuga Pandian" userId="S::mshanmug@stevens.edu::2b1ea338-4d63-41cf-a115-4f52cc5b4f5b" providerId="AD" clId="Web-{6FCB38E6-AA2F-4AC5-BD70-FA67F8D798C4}" dt="2021-12-06T19:38:28.767" v="1925"/>
        <pc:sldMkLst>
          <pc:docMk/>
          <pc:sldMk cId="2746908131" sldId="262"/>
        </pc:sldMkLst>
        <pc:spChg chg="mod ord">
          <ac:chgData name="Malarvizhi Shanmuga Pandian" userId="S::mshanmug@stevens.edu::2b1ea338-4d63-41cf-a115-4f52cc5b4f5b" providerId="AD" clId="Web-{6FCB38E6-AA2F-4AC5-BD70-FA67F8D798C4}" dt="2021-12-06T15:21:31.842" v="665"/>
          <ac:spMkLst>
            <pc:docMk/>
            <pc:sldMk cId="2746908131" sldId="262"/>
            <ac:spMk id="2" creationId="{637D2842-C653-40C4-B10B-A309C09F3E13}"/>
          </ac:spMkLst>
        </pc:spChg>
        <pc:spChg chg="mod ord">
          <ac:chgData name="Malarvizhi Shanmuga Pandian" userId="S::mshanmug@stevens.edu::2b1ea338-4d63-41cf-a115-4f52cc5b4f5b" providerId="AD" clId="Web-{6FCB38E6-AA2F-4AC5-BD70-FA67F8D798C4}" dt="2021-12-06T18:43:32.371" v="1667" actId="14100"/>
          <ac:spMkLst>
            <pc:docMk/>
            <pc:sldMk cId="2746908131" sldId="262"/>
            <ac:spMk id="3" creationId="{B0C95FC5-BE53-44DC-A1DD-9767CFA5370A}"/>
          </ac:spMkLst>
        </pc:spChg>
        <pc:picChg chg="add mod">
          <ac:chgData name="Malarvizhi Shanmuga Pandian" userId="S::mshanmug@stevens.edu::2b1ea338-4d63-41cf-a115-4f52cc5b4f5b" providerId="AD" clId="Web-{6FCB38E6-AA2F-4AC5-BD70-FA67F8D798C4}" dt="2021-12-06T06:29:54.444" v="527" actId="14100"/>
          <ac:picMkLst>
            <pc:docMk/>
            <pc:sldMk cId="2746908131" sldId="262"/>
            <ac:picMk id="4" creationId="{A2B4508F-15F9-4D6C-B40B-4E4A478C8D46}"/>
          </ac:picMkLst>
        </pc:picChg>
        <pc:picChg chg="add mod">
          <ac:chgData name="Malarvizhi Shanmuga Pandian" userId="S::mshanmug@stevens.edu::2b1ea338-4d63-41cf-a115-4f52cc5b4f5b" providerId="AD" clId="Web-{6FCB38E6-AA2F-4AC5-BD70-FA67F8D798C4}" dt="2021-12-06T06:29:42.600" v="523" actId="1076"/>
          <ac:picMkLst>
            <pc:docMk/>
            <pc:sldMk cId="2746908131" sldId="262"/>
            <ac:picMk id="5" creationId="{66EF4990-19F5-4FD5-856B-5EE182F8D722}"/>
          </ac:picMkLst>
        </pc:picChg>
      </pc:sldChg>
      <pc:sldChg chg="addSp delSp modSp new del mod modClrScheme chgLayout">
        <pc:chgData name="Malarvizhi Shanmuga Pandian" userId="S::mshanmug@stevens.edu::2b1ea338-4d63-41cf-a115-4f52cc5b4f5b" providerId="AD" clId="Web-{6FCB38E6-AA2F-4AC5-BD70-FA67F8D798C4}" dt="2021-12-06T18:42:15.213" v="1664"/>
        <pc:sldMkLst>
          <pc:docMk/>
          <pc:sldMk cId="3886141687" sldId="263"/>
        </pc:sldMkLst>
        <pc:spChg chg="mod ord">
          <ac:chgData name="Malarvizhi Shanmuga Pandian" userId="S::mshanmug@stevens.edu::2b1ea338-4d63-41cf-a115-4f52cc5b4f5b" providerId="AD" clId="Web-{6FCB38E6-AA2F-4AC5-BD70-FA67F8D798C4}" dt="2021-12-06T15:21:31.842" v="665"/>
          <ac:spMkLst>
            <pc:docMk/>
            <pc:sldMk cId="3886141687" sldId="263"/>
            <ac:spMk id="2" creationId="{511D8A94-E486-4531-A56F-B2C5DABA005C}"/>
          </ac:spMkLst>
        </pc:spChg>
        <pc:spChg chg="del mod ord">
          <ac:chgData name="Malarvizhi Shanmuga Pandian" userId="S::mshanmug@stevens.edu::2b1ea338-4d63-41cf-a115-4f52cc5b4f5b" providerId="AD" clId="Web-{6FCB38E6-AA2F-4AC5-BD70-FA67F8D798C4}" dt="2021-12-06T16:23:03.948" v="679"/>
          <ac:spMkLst>
            <pc:docMk/>
            <pc:sldMk cId="3886141687" sldId="263"/>
            <ac:spMk id="3" creationId="{90EBCFA2-E902-41C0-B5F9-BC34E1641908}"/>
          </ac:spMkLst>
        </pc:spChg>
        <pc:graphicFrameChg chg="add mod modGraphic">
          <ac:chgData name="Malarvizhi Shanmuga Pandian" userId="S::mshanmug@stevens.edu::2b1ea338-4d63-41cf-a115-4f52cc5b4f5b" providerId="AD" clId="Web-{6FCB38E6-AA2F-4AC5-BD70-FA67F8D798C4}" dt="2021-12-06T18:34:40.862" v="1261"/>
          <ac:graphicFrameMkLst>
            <pc:docMk/>
            <pc:sldMk cId="3886141687" sldId="263"/>
            <ac:graphicFrameMk id="4" creationId="{735B9028-4DE7-4712-AAEC-0D74A29EEF2A}"/>
          </ac:graphicFrameMkLst>
        </pc:graphicFrameChg>
        <pc:picChg chg="add mod">
          <ac:chgData name="Malarvizhi Shanmuga Pandian" userId="S::mshanmug@stevens.edu::2b1ea338-4d63-41cf-a115-4f52cc5b4f5b" providerId="AD" clId="Web-{6FCB38E6-AA2F-4AC5-BD70-FA67F8D798C4}" dt="2021-12-06T18:32:44.610" v="1235" actId="1076"/>
          <ac:picMkLst>
            <pc:docMk/>
            <pc:sldMk cId="3886141687" sldId="263"/>
            <ac:picMk id="3" creationId="{A95ACE6A-11A1-43F5-86BA-8701196BD9AA}"/>
          </ac:picMkLst>
        </pc:picChg>
        <pc:picChg chg="add del mod">
          <ac:chgData name="Malarvizhi Shanmuga Pandian" userId="S::mshanmug@stevens.edu::2b1ea338-4d63-41cf-a115-4f52cc5b4f5b" providerId="AD" clId="Web-{6FCB38E6-AA2F-4AC5-BD70-FA67F8D798C4}" dt="2021-12-06T17:19:59.878" v="1012"/>
          <ac:picMkLst>
            <pc:docMk/>
            <pc:sldMk cId="3886141687" sldId="263"/>
            <ac:picMk id="5" creationId="{729842D7-93ED-4980-A2F5-1A4640039968}"/>
          </ac:picMkLst>
        </pc:picChg>
        <pc:picChg chg="add del mod">
          <ac:chgData name="Malarvizhi Shanmuga Pandian" userId="S::mshanmug@stevens.edu::2b1ea338-4d63-41cf-a115-4f52cc5b4f5b" providerId="AD" clId="Web-{6FCB38E6-AA2F-4AC5-BD70-FA67F8D798C4}" dt="2021-12-06T17:20:01.769" v="1013"/>
          <ac:picMkLst>
            <pc:docMk/>
            <pc:sldMk cId="3886141687" sldId="263"/>
            <ac:picMk id="6" creationId="{2B42265B-EE0E-48DF-AE6B-7A5302AA2652}"/>
          </ac:picMkLst>
        </pc:picChg>
      </pc:sldChg>
      <pc:sldChg chg="addSp modSp new mod setBg modClrScheme chgLayout">
        <pc:chgData name="Malarvizhi Shanmuga Pandian" userId="S::mshanmug@stevens.edu::2b1ea338-4d63-41cf-a115-4f52cc5b4f5b" providerId="AD" clId="Web-{6FCB38E6-AA2F-4AC5-BD70-FA67F8D798C4}" dt="2021-12-06T20:15:55.191" v="2482" actId="20577"/>
        <pc:sldMkLst>
          <pc:docMk/>
          <pc:sldMk cId="2173102591" sldId="264"/>
        </pc:sldMkLst>
        <pc:spChg chg="mod ord">
          <ac:chgData name="Malarvizhi Shanmuga Pandian" userId="S::mshanmug@stevens.edu::2b1ea338-4d63-41cf-a115-4f52cc5b4f5b" providerId="AD" clId="Web-{6FCB38E6-AA2F-4AC5-BD70-FA67F8D798C4}" dt="2021-12-06T19:44:18.184" v="2002"/>
          <ac:spMkLst>
            <pc:docMk/>
            <pc:sldMk cId="2173102591" sldId="264"/>
            <ac:spMk id="2" creationId="{557C9103-F8D2-40FC-A93F-9E6DE2ACE3B0}"/>
          </ac:spMkLst>
        </pc:spChg>
        <pc:spChg chg="mod ord">
          <ac:chgData name="Malarvizhi Shanmuga Pandian" userId="S::mshanmug@stevens.edu::2b1ea338-4d63-41cf-a115-4f52cc5b4f5b" providerId="AD" clId="Web-{6FCB38E6-AA2F-4AC5-BD70-FA67F8D798C4}" dt="2021-12-06T20:15:55.191" v="2482" actId="20577"/>
          <ac:spMkLst>
            <pc:docMk/>
            <pc:sldMk cId="2173102591" sldId="264"/>
            <ac:spMk id="3" creationId="{EC9289F3-8999-464E-B38D-E05E1976C8C1}"/>
          </ac:spMkLst>
        </pc:spChg>
        <pc:spChg chg="add">
          <ac:chgData name="Malarvizhi Shanmuga Pandian" userId="S::mshanmug@stevens.edu::2b1ea338-4d63-41cf-a115-4f52cc5b4f5b" providerId="AD" clId="Web-{6FCB38E6-AA2F-4AC5-BD70-FA67F8D798C4}" dt="2021-12-06T19:42:12.571" v="1965"/>
          <ac:spMkLst>
            <pc:docMk/>
            <pc:sldMk cId="2173102591" sldId="264"/>
            <ac:spMk id="8" creationId="{2B566528-1B12-4246-9431-5C2D7D081168}"/>
          </ac:spMkLst>
        </pc:spChg>
        <pc:spChg chg="add">
          <ac:chgData name="Malarvizhi Shanmuga Pandian" userId="S::mshanmug@stevens.edu::2b1ea338-4d63-41cf-a115-4f52cc5b4f5b" providerId="AD" clId="Web-{6FCB38E6-AA2F-4AC5-BD70-FA67F8D798C4}" dt="2021-12-06T19:42:12.571" v="1965"/>
          <ac:spMkLst>
            <pc:docMk/>
            <pc:sldMk cId="2173102591" sldId="264"/>
            <ac:spMk id="10" creationId="{2E80C965-DB6D-4F81-9E9E-B027384D0BD6}"/>
          </ac:spMkLst>
        </pc:spChg>
        <pc:spChg chg="add">
          <ac:chgData name="Malarvizhi Shanmuga Pandian" userId="S::mshanmug@stevens.edu::2b1ea338-4d63-41cf-a115-4f52cc5b4f5b" providerId="AD" clId="Web-{6FCB38E6-AA2F-4AC5-BD70-FA67F8D798C4}" dt="2021-12-06T19:42:12.571" v="1965"/>
          <ac:spMkLst>
            <pc:docMk/>
            <pc:sldMk cId="2173102591" sldId="264"/>
            <ac:spMk id="12" creationId="{A580F890-B085-4E95-96AA-55AEBEC5CE6E}"/>
          </ac:spMkLst>
        </pc:spChg>
        <pc:spChg chg="add">
          <ac:chgData name="Malarvizhi Shanmuga Pandian" userId="S::mshanmug@stevens.edu::2b1ea338-4d63-41cf-a115-4f52cc5b4f5b" providerId="AD" clId="Web-{6FCB38E6-AA2F-4AC5-BD70-FA67F8D798C4}" dt="2021-12-06T19:42:12.571" v="1965"/>
          <ac:spMkLst>
            <pc:docMk/>
            <pc:sldMk cId="2173102591" sldId="264"/>
            <ac:spMk id="14" creationId="{D3F51FEB-38FB-4F6C-9F7B-2F2AFAB65463}"/>
          </ac:spMkLst>
        </pc:spChg>
        <pc:spChg chg="add">
          <ac:chgData name="Malarvizhi Shanmuga Pandian" userId="S::mshanmug@stevens.edu::2b1ea338-4d63-41cf-a115-4f52cc5b4f5b" providerId="AD" clId="Web-{6FCB38E6-AA2F-4AC5-BD70-FA67F8D798C4}" dt="2021-12-06T19:42:12.571" v="1965"/>
          <ac:spMkLst>
            <pc:docMk/>
            <pc:sldMk cId="2173102591" sldId="264"/>
            <ac:spMk id="16" creationId="{1E547BA6-BAE0-43BB-A7CA-60F69CE252F0}"/>
          </ac:spMkLst>
        </pc:spChg>
      </pc:sldChg>
      <pc:sldChg chg="addSp delSp modSp add del mod replId">
        <pc:chgData name="Malarvizhi Shanmuga Pandian" userId="S::mshanmug@stevens.edu::2b1ea338-4d63-41cf-a115-4f52cc5b4f5b" providerId="AD" clId="Web-{6FCB38E6-AA2F-4AC5-BD70-FA67F8D798C4}" dt="2021-12-06T19:42:00.648" v="1964"/>
        <pc:sldMkLst>
          <pc:docMk/>
          <pc:sldMk cId="2668823054" sldId="265"/>
        </pc:sldMkLst>
        <pc:graphicFrameChg chg="mod modGraphic">
          <ac:chgData name="Malarvizhi Shanmuga Pandian" userId="S::mshanmug@stevens.edu::2b1ea338-4d63-41cf-a115-4f52cc5b4f5b" providerId="AD" clId="Web-{6FCB38E6-AA2F-4AC5-BD70-FA67F8D798C4}" dt="2021-12-06T18:43:02.167" v="1666"/>
          <ac:graphicFrameMkLst>
            <pc:docMk/>
            <pc:sldMk cId="2668823054" sldId="265"/>
            <ac:graphicFrameMk id="4" creationId="{735B9028-4DE7-4712-AAEC-0D74A29EEF2A}"/>
          </ac:graphicFrameMkLst>
        </pc:graphicFrameChg>
        <pc:picChg chg="del mod">
          <ac:chgData name="Malarvizhi Shanmuga Pandian" userId="S::mshanmug@stevens.edu::2b1ea338-4d63-41cf-a115-4f52cc5b4f5b" providerId="AD" clId="Web-{6FCB38E6-AA2F-4AC5-BD70-FA67F8D798C4}" dt="2021-12-06T18:41:46.556" v="1659"/>
          <ac:picMkLst>
            <pc:docMk/>
            <pc:sldMk cId="2668823054" sldId="265"/>
            <ac:picMk id="3" creationId="{A95ACE6A-11A1-43F5-86BA-8701196BD9AA}"/>
          </ac:picMkLst>
        </pc:picChg>
        <pc:picChg chg="add mod">
          <ac:chgData name="Malarvizhi Shanmuga Pandian" userId="S::mshanmug@stevens.edu::2b1ea338-4d63-41cf-a115-4f52cc5b4f5b" providerId="AD" clId="Web-{6FCB38E6-AA2F-4AC5-BD70-FA67F8D798C4}" dt="2021-12-06T18:42:01.354" v="1663" actId="1076"/>
          <ac:picMkLst>
            <pc:docMk/>
            <pc:sldMk cId="2668823054" sldId="265"/>
            <ac:picMk id="5" creationId="{7F4AE715-CF9E-43C0-8A7C-147189A2A465}"/>
          </ac:picMkLst>
        </pc:picChg>
      </pc:sldChg>
      <pc:sldChg chg="addSp delSp modSp add replId">
        <pc:chgData name="Malarvizhi Shanmuga Pandian" userId="S::mshanmug@stevens.edu::2b1ea338-4d63-41cf-a115-4f52cc5b4f5b" providerId="AD" clId="Web-{6FCB38E6-AA2F-4AC5-BD70-FA67F8D798C4}" dt="2021-12-06T19:39:04.456" v="1927"/>
        <pc:sldMkLst>
          <pc:docMk/>
          <pc:sldMk cId="4121197491" sldId="266"/>
        </pc:sldMkLst>
        <pc:spChg chg="del">
          <ac:chgData name="Malarvizhi Shanmuga Pandian" userId="S::mshanmug@stevens.edu::2b1ea338-4d63-41cf-a115-4f52cc5b4f5b" providerId="AD" clId="Web-{6FCB38E6-AA2F-4AC5-BD70-FA67F8D798C4}" dt="2021-12-06T19:32:51.258" v="1865"/>
          <ac:spMkLst>
            <pc:docMk/>
            <pc:sldMk cId="4121197491" sldId="266"/>
            <ac:spMk id="2" creationId="{B4E6C443-008B-4658-BF0F-87188E0E2F8D}"/>
          </ac:spMkLst>
        </pc:spChg>
        <pc:spChg chg="del">
          <ac:chgData name="Malarvizhi Shanmuga Pandian" userId="S::mshanmug@stevens.edu::2b1ea338-4d63-41cf-a115-4f52cc5b4f5b" providerId="AD" clId="Web-{6FCB38E6-AA2F-4AC5-BD70-FA67F8D798C4}" dt="2021-12-06T19:32:48.101" v="1864"/>
          <ac:spMkLst>
            <pc:docMk/>
            <pc:sldMk cId="4121197491" sldId="266"/>
            <ac:spMk id="3" creationId="{83953529-CB75-4E26-AD9D-D80898B64D28}"/>
          </ac:spMkLst>
        </pc:spChg>
        <pc:spChg chg="add del mod">
          <ac:chgData name="Malarvizhi Shanmuga Pandian" userId="S::mshanmug@stevens.edu::2b1ea338-4d63-41cf-a115-4f52cc5b4f5b" providerId="AD" clId="Web-{6FCB38E6-AA2F-4AC5-BD70-FA67F8D798C4}" dt="2021-12-06T19:33:25.274" v="1870"/>
          <ac:spMkLst>
            <pc:docMk/>
            <pc:sldMk cId="4121197491" sldId="266"/>
            <ac:spMk id="5" creationId="{1AABA82E-F8FD-42DB-8962-CA6FEEC00371}"/>
          </ac:spMkLst>
        </pc:spChg>
        <pc:spChg chg="add del mod">
          <ac:chgData name="Malarvizhi Shanmuga Pandian" userId="S::mshanmug@stevens.edu::2b1ea338-4d63-41cf-a115-4f52cc5b4f5b" providerId="AD" clId="Web-{6FCB38E6-AA2F-4AC5-BD70-FA67F8D798C4}" dt="2021-12-06T19:33:14.680" v="1868"/>
          <ac:spMkLst>
            <pc:docMk/>
            <pc:sldMk cId="4121197491" sldId="266"/>
            <ac:spMk id="7" creationId="{6D67FDBC-A2EF-4FB5-ACE8-A96A4BC51FC3}"/>
          </ac:spMkLst>
        </pc:spChg>
        <pc:spChg chg="add mod">
          <ac:chgData name="Malarvizhi Shanmuga Pandian" userId="S::mshanmug@stevens.edu::2b1ea338-4d63-41cf-a115-4f52cc5b4f5b" providerId="AD" clId="Web-{6FCB38E6-AA2F-4AC5-BD70-FA67F8D798C4}" dt="2021-12-06T19:33:23.508" v="1869" actId="1076"/>
          <ac:spMkLst>
            <pc:docMk/>
            <pc:sldMk cId="4121197491" sldId="266"/>
            <ac:spMk id="9" creationId="{CF724181-BBE4-4D3F-9C90-CC7FEEF5122D}"/>
          </ac:spMkLst>
        </pc:spChg>
        <pc:spChg chg="add mod">
          <ac:chgData name="Malarvizhi Shanmuga Pandian" userId="S::mshanmug@stevens.edu::2b1ea338-4d63-41cf-a115-4f52cc5b4f5b" providerId="AD" clId="Web-{6FCB38E6-AA2F-4AC5-BD70-FA67F8D798C4}" dt="2021-12-06T19:34:26.432" v="1876" actId="1076"/>
          <ac:spMkLst>
            <pc:docMk/>
            <pc:sldMk cId="4121197491" sldId="266"/>
            <ac:spMk id="18" creationId="{69449CA9-9025-4799-954C-6419666242FC}"/>
          </ac:spMkLst>
        </pc:spChg>
        <pc:graphicFrameChg chg="add modGraphic">
          <ac:chgData name="Malarvizhi Shanmuga Pandian" userId="S::mshanmug@stevens.edu::2b1ea338-4d63-41cf-a115-4f52cc5b4f5b" providerId="AD" clId="Web-{6FCB38E6-AA2F-4AC5-BD70-FA67F8D798C4}" dt="2021-12-06T19:39:04.456" v="1927"/>
          <ac:graphicFrameMkLst>
            <pc:docMk/>
            <pc:sldMk cId="4121197491" sldId="266"/>
            <ac:graphicFrameMk id="11" creationId="{6A9DB154-A5AD-4B41-9B3A-BC5CB0163771}"/>
          </ac:graphicFrameMkLst>
        </pc:graphicFrameChg>
        <pc:picChg chg="add mod">
          <ac:chgData name="Malarvizhi Shanmuga Pandian" userId="S::mshanmug@stevens.edu::2b1ea338-4d63-41cf-a115-4f52cc5b4f5b" providerId="AD" clId="Web-{6FCB38E6-AA2F-4AC5-BD70-FA67F8D798C4}" dt="2021-12-06T19:34:39.917" v="1878" actId="14100"/>
          <ac:picMkLst>
            <pc:docMk/>
            <pc:sldMk cId="4121197491" sldId="266"/>
            <ac:picMk id="20" creationId="{1664893E-F425-4816-9DDA-58BDB5121770}"/>
          </ac:picMkLst>
        </pc:picChg>
      </pc:sldChg>
      <pc:sldChg chg="addSp delSp modSp add replId">
        <pc:chgData name="Malarvizhi Shanmuga Pandian" userId="S::mshanmug@stevens.edu::2b1ea338-4d63-41cf-a115-4f52cc5b4f5b" providerId="AD" clId="Web-{6FCB38E6-AA2F-4AC5-BD70-FA67F8D798C4}" dt="2021-12-06T19:59:40.382" v="2093" actId="14100"/>
        <pc:sldMkLst>
          <pc:docMk/>
          <pc:sldMk cId="3547332636" sldId="267"/>
        </pc:sldMkLst>
        <pc:spChg chg="add del">
          <ac:chgData name="Malarvizhi Shanmuga Pandian" userId="S::mshanmug@stevens.edu::2b1ea338-4d63-41cf-a115-4f52cc5b4f5b" providerId="AD" clId="Web-{6FCB38E6-AA2F-4AC5-BD70-FA67F8D798C4}" dt="2021-12-06T19:37:08.827" v="1914"/>
          <ac:spMkLst>
            <pc:docMk/>
            <pc:sldMk cId="3547332636" sldId="267"/>
            <ac:spMk id="2" creationId="{F940F675-58BC-47BA-AD24-9C461E3D87BB}"/>
          </ac:spMkLst>
        </pc:spChg>
        <pc:spChg chg="del">
          <ac:chgData name="Malarvizhi Shanmuga Pandian" userId="S::mshanmug@stevens.edu::2b1ea338-4d63-41cf-a115-4f52cc5b4f5b" providerId="AD" clId="Web-{6FCB38E6-AA2F-4AC5-BD70-FA67F8D798C4}" dt="2021-12-06T19:36:46.577" v="1898"/>
          <ac:spMkLst>
            <pc:docMk/>
            <pc:sldMk cId="3547332636" sldId="267"/>
            <ac:spMk id="3" creationId="{2AA2764F-0FB2-4D40-A0A7-A7A75B173A90}"/>
          </ac:spMkLst>
        </pc:spChg>
        <pc:spChg chg="add del mod">
          <ac:chgData name="Malarvizhi Shanmuga Pandian" userId="S::mshanmug@stevens.edu::2b1ea338-4d63-41cf-a115-4f52cc5b4f5b" providerId="AD" clId="Web-{6FCB38E6-AA2F-4AC5-BD70-FA67F8D798C4}" dt="2021-12-06T19:37:00.905" v="1913"/>
          <ac:spMkLst>
            <pc:docMk/>
            <pc:sldMk cId="3547332636" sldId="267"/>
            <ac:spMk id="5" creationId="{F6756324-DEA4-4B3D-8AD9-14AC787777BE}"/>
          </ac:spMkLst>
        </pc:spChg>
        <pc:spChg chg="add del mod">
          <ac:chgData name="Malarvizhi Shanmuga Pandian" userId="S::mshanmug@stevens.edu::2b1ea338-4d63-41cf-a115-4f52cc5b4f5b" providerId="AD" clId="Web-{6FCB38E6-AA2F-4AC5-BD70-FA67F8D798C4}" dt="2021-12-06T19:36:55.374" v="1907"/>
          <ac:spMkLst>
            <pc:docMk/>
            <pc:sldMk cId="3547332636" sldId="267"/>
            <ac:spMk id="7" creationId="{C59650F9-62DF-43DB-947B-C5B1AB478DCC}"/>
          </ac:spMkLst>
        </pc:spChg>
        <pc:spChg chg="add del">
          <ac:chgData name="Malarvizhi Shanmuga Pandian" userId="S::mshanmug@stevens.edu::2b1ea338-4d63-41cf-a115-4f52cc5b4f5b" providerId="AD" clId="Web-{6FCB38E6-AA2F-4AC5-BD70-FA67F8D798C4}" dt="2021-12-06T19:36:55.374" v="1906"/>
          <ac:spMkLst>
            <pc:docMk/>
            <pc:sldMk cId="3547332636" sldId="267"/>
            <ac:spMk id="8" creationId="{2B566528-1B12-4246-9431-5C2D7D081168}"/>
          </ac:spMkLst>
        </pc:spChg>
        <pc:spChg chg="add del">
          <ac:chgData name="Malarvizhi Shanmuga Pandian" userId="S::mshanmug@stevens.edu::2b1ea338-4d63-41cf-a115-4f52cc5b4f5b" providerId="AD" clId="Web-{6FCB38E6-AA2F-4AC5-BD70-FA67F8D798C4}" dt="2021-12-06T19:36:55.374" v="1908"/>
          <ac:spMkLst>
            <pc:docMk/>
            <pc:sldMk cId="3547332636" sldId="267"/>
            <ac:spMk id="10" creationId="{2E80C965-DB6D-4F81-9E9E-B027384D0BD6}"/>
          </ac:spMkLst>
        </pc:spChg>
        <pc:spChg chg="add del mod">
          <ac:chgData name="Malarvizhi Shanmuga Pandian" userId="S::mshanmug@stevens.edu::2b1ea338-4d63-41cf-a115-4f52cc5b4f5b" providerId="AD" clId="Web-{6FCB38E6-AA2F-4AC5-BD70-FA67F8D798C4}" dt="2021-12-06T19:37:17.718" v="1915"/>
          <ac:spMkLst>
            <pc:docMk/>
            <pc:sldMk cId="3547332636" sldId="267"/>
            <ac:spMk id="11" creationId="{F2DAC0F5-91D8-40DB-AC42-7BE246153E8F}"/>
          </ac:spMkLst>
        </pc:spChg>
        <pc:spChg chg="add del">
          <ac:chgData name="Malarvizhi Shanmuga Pandian" userId="S::mshanmug@stevens.edu::2b1ea338-4d63-41cf-a115-4f52cc5b4f5b" providerId="AD" clId="Web-{6FCB38E6-AA2F-4AC5-BD70-FA67F8D798C4}" dt="2021-12-06T19:36:55.390" v="1909"/>
          <ac:spMkLst>
            <pc:docMk/>
            <pc:sldMk cId="3547332636" sldId="267"/>
            <ac:spMk id="12" creationId="{A580F890-B085-4E95-96AA-55AEBEC5CE6E}"/>
          </ac:spMkLst>
        </pc:spChg>
        <pc:spChg chg="add mod">
          <ac:chgData name="Malarvizhi Shanmuga Pandian" userId="S::mshanmug@stevens.edu::2b1ea338-4d63-41cf-a115-4f52cc5b4f5b" providerId="AD" clId="Web-{6FCB38E6-AA2F-4AC5-BD70-FA67F8D798C4}" dt="2021-12-06T19:37:54.501" v="1921"/>
          <ac:spMkLst>
            <pc:docMk/>
            <pc:sldMk cId="3547332636" sldId="267"/>
            <ac:spMk id="13" creationId="{4350637B-C3DE-430F-BFA6-192E7F7DBF1E}"/>
          </ac:spMkLst>
        </pc:spChg>
        <pc:spChg chg="add del">
          <ac:chgData name="Malarvizhi Shanmuga Pandian" userId="S::mshanmug@stevens.edu::2b1ea338-4d63-41cf-a115-4f52cc5b4f5b" providerId="AD" clId="Web-{6FCB38E6-AA2F-4AC5-BD70-FA67F8D798C4}" dt="2021-12-06T19:36:55.390" v="1910"/>
          <ac:spMkLst>
            <pc:docMk/>
            <pc:sldMk cId="3547332636" sldId="267"/>
            <ac:spMk id="14" creationId="{D3F51FEB-38FB-4F6C-9F7B-2F2AFAB65463}"/>
          </ac:spMkLst>
        </pc:spChg>
        <pc:spChg chg="add del">
          <ac:chgData name="Malarvizhi Shanmuga Pandian" userId="S::mshanmug@stevens.edu::2b1ea338-4d63-41cf-a115-4f52cc5b4f5b" providerId="AD" clId="Web-{6FCB38E6-AA2F-4AC5-BD70-FA67F8D798C4}" dt="2021-12-06T19:36:55.390" v="1911"/>
          <ac:spMkLst>
            <pc:docMk/>
            <pc:sldMk cId="3547332636" sldId="267"/>
            <ac:spMk id="16" creationId="{1E547BA6-BAE0-43BB-A7CA-60F69CE252F0}"/>
          </ac:spMkLst>
        </pc:spChg>
        <pc:spChg chg="add mod">
          <ac:chgData name="Malarvizhi Shanmuga Pandian" userId="S::mshanmug@stevens.edu::2b1ea338-4d63-41cf-a115-4f52cc5b4f5b" providerId="AD" clId="Web-{6FCB38E6-AA2F-4AC5-BD70-FA67F8D798C4}" dt="2021-12-06T19:38:06.282" v="1922" actId="20577"/>
          <ac:spMkLst>
            <pc:docMk/>
            <pc:sldMk cId="3547332636" sldId="267"/>
            <ac:spMk id="18" creationId="{C6D0BCE5-2696-413E-AF93-5E67FF09E59E}"/>
          </ac:spMkLst>
        </pc:spChg>
        <pc:picChg chg="add del mod">
          <ac:chgData name="Malarvizhi Shanmuga Pandian" userId="S::mshanmug@stevens.edu::2b1ea338-4d63-41cf-a115-4f52cc5b4f5b" providerId="AD" clId="Web-{6FCB38E6-AA2F-4AC5-BD70-FA67F8D798C4}" dt="2021-12-06T19:59:24.038" v="2087"/>
          <ac:picMkLst>
            <pc:docMk/>
            <pc:sldMk cId="3547332636" sldId="267"/>
            <ac:picMk id="20" creationId="{8A1B6583-9974-47A5-8150-B5F6B93BFDCD}"/>
          </ac:picMkLst>
        </pc:picChg>
        <pc:picChg chg="add mod">
          <ac:chgData name="Malarvizhi Shanmuga Pandian" userId="S::mshanmug@stevens.edu::2b1ea338-4d63-41cf-a115-4f52cc5b4f5b" providerId="AD" clId="Web-{6FCB38E6-AA2F-4AC5-BD70-FA67F8D798C4}" dt="2021-12-06T19:38:15.001" v="1923" actId="1076"/>
          <ac:picMkLst>
            <pc:docMk/>
            <pc:sldMk cId="3547332636" sldId="267"/>
            <ac:picMk id="22" creationId="{A7A910E8-52FD-48D6-9C71-BAF84C8EA8FA}"/>
          </ac:picMkLst>
        </pc:picChg>
        <pc:picChg chg="add mod">
          <ac:chgData name="Malarvizhi Shanmuga Pandian" userId="S::mshanmug@stevens.edu::2b1ea338-4d63-41cf-a115-4f52cc5b4f5b" providerId="AD" clId="Web-{6FCB38E6-AA2F-4AC5-BD70-FA67F8D798C4}" dt="2021-12-06T19:59:40.382" v="2093" actId="14100"/>
          <ac:picMkLst>
            <pc:docMk/>
            <pc:sldMk cId="3547332636" sldId="267"/>
            <ac:picMk id="23" creationId="{C55AEE76-ED3F-4CC1-A989-BC5B2B34A497}"/>
          </ac:picMkLst>
        </pc:picChg>
      </pc:sldChg>
      <pc:sldChg chg="addSp delSp modSp new mod setBg">
        <pc:chgData name="Malarvizhi Shanmuga Pandian" userId="S::mshanmug@stevens.edu::2b1ea338-4d63-41cf-a115-4f52cc5b4f5b" providerId="AD" clId="Web-{6FCB38E6-AA2F-4AC5-BD70-FA67F8D798C4}" dt="2021-12-06T20:09:37.383" v="2284" actId="14100"/>
        <pc:sldMkLst>
          <pc:docMk/>
          <pc:sldMk cId="1322130703" sldId="268"/>
        </pc:sldMkLst>
        <pc:spChg chg="del mod">
          <ac:chgData name="Malarvizhi Shanmuga Pandian" userId="S::mshanmug@stevens.edu::2b1ea338-4d63-41cf-a115-4f52cc5b4f5b" providerId="AD" clId="Web-{6FCB38E6-AA2F-4AC5-BD70-FA67F8D798C4}" dt="2021-12-06T19:39:30.628" v="1930"/>
          <ac:spMkLst>
            <pc:docMk/>
            <pc:sldMk cId="1322130703" sldId="268"/>
            <ac:spMk id="2" creationId="{F908F6F5-E34A-45C7-A573-AA0C5D13941E}"/>
          </ac:spMkLst>
        </pc:spChg>
        <pc:spChg chg="del mod">
          <ac:chgData name="Malarvizhi Shanmuga Pandian" userId="S::mshanmug@stevens.edu::2b1ea338-4d63-41cf-a115-4f52cc5b4f5b" providerId="AD" clId="Web-{6FCB38E6-AA2F-4AC5-BD70-FA67F8D798C4}" dt="2021-12-06T19:39:35.363" v="1931"/>
          <ac:spMkLst>
            <pc:docMk/>
            <pc:sldMk cId="1322130703" sldId="268"/>
            <ac:spMk id="3" creationId="{B6533B6A-B960-4049-9E9E-9349841879C6}"/>
          </ac:spMkLst>
        </pc:spChg>
        <pc:spChg chg="add mod">
          <ac:chgData name="Malarvizhi Shanmuga Pandian" userId="S::mshanmug@stevens.edu::2b1ea338-4d63-41cf-a115-4f52cc5b4f5b" providerId="AD" clId="Web-{6FCB38E6-AA2F-4AC5-BD70-FA67F8D798C4}" dt="2021-12-06T19:40:00.739" v="1937" actId="14100"/>
          <ac:spMkLst>
            <pc:docMk/>
            <pc:sldMk cId="1322130703" sldId="268"/>
            <ac:spMk id="4" creationId="{961BB279-8370-41BE-BF98-5C6D4CE5BF53}"/>
          </ac:spMkLst>
        </pc:spChg>
        <pc:spChg chg="add">
          <ac:chgData name="Malarvizhi Shanmuga Pandian" userId="S::mshanmug@stevens.edu::2b1ea338-4d63-41cf-a115-4f52cc5b4f5b" providerId="AD" clId="Web-{6FCB38E6-AA2F-4AC5-BD70-FA67F8D798C4}" dt="2021-12-06T19:39:23.534" v="1929"/>
          <ac:spMkLst>
            <pc:docMk/>
            <pc:sldMk cId="1322130703" sldId="268"/>
            <ac:spMk id="8" creationId="{2B566528-1B12-4246-9431-5C2D7D081168}"/>
          </ac:spMkLst>
        </pc:spChg>
        <pc:spChg chg="add">
          <ac:chgData name="Malarvizhi Shanmuga Pandian" userId="S::mshanmug@stevens.edu::2b1ea338-4d63-41cf-a115-4f52cc5b4f5b" providerId="AD" clId="Web-{6FCB38E6-AA2F-4AC5-BD70-FA67F8D798C4}" dt="2021-12-06T19:39:23.534" v="1929"/>
          <ac:spMkLst>
            <pc:docMk/>
            <pc:sldMk cId="1322130703" sldId="268"/>
            <ac:spMk id="10" creationId="{2E80C965-DB6D-4F81-9E9E-B027384D0BD6}"/>
          </ac:spMkLst>
        </pc:spChg>
        <pc:spChg chg="add">
          <ac:chgData name="Malarvizhi Shanmuga Pandian" userId="S::mshanmug@stevens.edu::2b1ea338-4d63-41cf-a115-4f52cc5b4f5b" providerId="AD" clId="Web-{6FCB38E6-AA2F-4AC5-BD70-FA67F8D798C4}" dt="2021-12-06T19:39:23.534" v="1929"/>
          <ac:spMkLst>
            <pc:docMk/>
            <pc:sldMk cId="1322130703" sldId="268"/>
            <ac:spMk id="12" creationId="{A580F890-B085-4E95-96AA-55AEBEC5CE6E}"/>
          </ac:spMkLst>
        </pc:spChg>
        <pc:spChg chg="add">
          <ac:chgData name="Malarvizhi Shanmuga Pandian" userId="S::mshanmug@stevens.edu::2b1ea338-4d63-41cf-a115-4f52cc5b4f5b" providerId="AD" clId="Web-{6FCB38E6-AA2F-4AC5-BD70-FA67F8D798C4}" dt="2021-12-06T19:39:23.534" v="1929"/>
          <ac:spMkLst>
            <pc:docMk/>
            <pc:sldMk cId="1322130703" sldId="268"/>
            <ac:spMk id="14" creationId="{D3F51FEB-38FB-4F6C-9F7B-2F2AFAB65463}"/>
          </ac:spMkLst>
        </pc:spChg>
        <pc:spChg chg="add">
          <ac:chgData name="Malarvizhi Shanmuga Pandian" userId="S::mshanmug@stevens.edu::2b1ea338-4d63-41cf-a115-4f52cc5b4f5b" providerId="AD" clId="Web-{6FCB38E6-AA2F-4AC5-BD70-FA67F8D798C4}" dt="2021-12-06T19:39:23.534" v="1929"/>
          <ac:spMkLst>
            <pc:docMk/>
            <pc:sldMk cId="1322130703" sldId="268"/>
            <ac:spMk id="16" creationId="{1E547BA6-BAE0-43BB-A7CA-60F69CE252F0}"/>
          </ac:spMkLst>
        </pc:spChg>
        <pc:graphicFrameChg chg="add mod modGraphic">
          <ac:chgData name="Malarvizhi Shanmuga Pandian" userId="S::mshanmug@stevens.edu::2b1ea338-4d63-41cf-a115-4f52cc5b4f5b" providerId="AD" clId="Web-{6FCB38E6-AA2F-4AC5-BD70-FA67F8D798C4}" dt="2021-12-06T20:09:31.946" v="2283"/>
          <ac:graphicFrameMkLst>
            <pc:docMk/>
            <pc:sldMk cId="1322130703" sldId="268"/>
            <ac:graphicFrameMk id="5" creationId="{F35F9794-0C02-4168-9D2D-70587036ACA4}"/>
          </ac:graphicFrameMkLst>
        </pc:graphicFrameChg>
        <pc:picChg chg="add mod">
          <ac:chgData name="Malarvizhi Shanmuga Pandian" userId="S::mshanmug@stevens.edu::2b1ea338-4d63-41cf-a115-4f52cc5b4f5b" providerId="AD" clId="Web-{6FCB38E6-AA2F-4AC5-BD70-FA67F8D798C4}" dt="2021-12-06T20:09:37.383" v="2284" actId="14100"/>
          <ac:picMkLst>
            <pc:docMk/>
            <pc:sldMk cId="1322130703" sldId="268"/>
            <ac:picMk id="6" creationId="{12003143-1DC3-4E9E-8D83-D63A5803D539}"/>
          </ac:picMkLst>
        </pc:picChg>
      </pc:sldChg>
      <pc:sldMasterChg chg="add del mod setBg addSldLayout delSldLayout modSldLayout">
        <pc:chgData name="Malarvizhi Shanmuga Pandian" userId="S::mshanmug@stevens.edu::2b1ea338-4d63-41cf-a115-4f52cc5b4f5b" providerId="AD" clId="Web-{6FCB38E6-AA2F-4AC5-BD70-FA67F8D798C4}" dt="2021-12-06T19:26:30.372" v="1832"/>
        <pc:sldMasterMkLst>
          <pc:docMk/>
          <pc:sldMasterMk cId="2460954070" sldId="2147483660"/>
        </pc:sldMasterMkLst>
        <pc:sldLayoutChg chg="add del mod">
          <pc:chgData name="Malarvizhi Shanmuga Pandian" userId="S::mshanmug@stevens.edu::2b1ea338-4d63-41cf-a115-4f52cc5b4f5b" providerId="AD" clId="Web-{6FCB38E6-AA2F-4AC5-BD70-FA67F8D798C4}" dt="2021-12-06T19:26:30.372" v="183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 mod">
          <pc:chgData name="Malarvizhi Shanmuga Pandian" userId="S::mshanmug@stevens.edu::2b1ea338-4d63-41cf-a115-4f52cc5b4f5b" providerId="AD" clId="Web-{6FCB38E6-AA2F-4AC5-BD70-FA67F8D798C4}" dt="2021-12-06T19:26:30.372" v="183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 mod">
          <pc:chgData name="Malarvizhi Shanmuga Pandian" userId="S::mshanmug@stevens.edu::2b1ea338-4d63-41cf-a115-4f52cc5b4f5b" providerId="AD" clId="Web-{6FCB38E6-AA2F-4AC5-BD70-FA67F8D798C4}" dt="2021-12-06T19:26:30.372" v="183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 mod">
          <pc:chgData name="Malarvizhi Shanmuga Pandian" userId="S::mshanmug@stevens.edu::2b1ea338-4d63-41cf-a115-4f52cc5b4f5b" providerId="AD" clId="Web-{6FCB38E6-AA2F-4AC5-BD70-FA67F8D798C4}" dt="2021-12-06T19:26:30.372" v="183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 mod">
          <pc:chgData name="Malarvizhi Shanmuga Pandian" userId="S::mshanmug@stevens.edu::2b1ea338-4d63-41cf-a115-4f52cc5b4f5b" providerId="AD" clId="Web-{6FCB38E6-AA2F-4AC5-BD70-FA67F8D798C4}" dt="2021-12-06T19:26:30.372" v="183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 mod">
          <pc:chgData name="Malarvizhi Shanmuga Pandian" userId="S::mshanmug@stevens.edu::2b1ea338-4d63-41cf-a115-4f52cc5b4f5b" providerId="AD" clId="Web-{6FCB38E6-AA2F-4AC5-BD70-FA67F8D798C4}" dt="2021-12-06T19:26:30.372" v="183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 mod">
          <pc:chgData name="Malarvizhi Shanmuga Pandian" userId="S::mshanmug@stevens.edu::2b1ea338-4d63-41cf-a115-4f52cc5b4f5b" providerId="AD" clId="Web-{6FCB38E6-AA2F-4AC5-BD70-FA67F8D798C4}" dt="2021-12-06T19:26:30.372" v="183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 mod">
          <pc:chgData name="Malarvizhi Shanmuga Pandian" userId="S::mshanmug@stevens.edu::2b1ea338-4d63-41cf-a115-4f52cc5b4f5b" providerId="AD" clId="Web-{6FCB38E6-AA2F-4AC5-BD70-FA67F8D798C4}" dt="2021-12-06T19:26:30.372" v="183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 mod">
          <pc:chgData name="Malarvizhi Shanmuga Pandian" userId="S::mshanmug@stevens.edu::2b1ea338-4d63-41cf-a115-4f52cc5b4f5b" providerId="AD" clId="Web-{6FCB38E6-AA2F-4AC5-BD70-FA67F8D798C4}" dt="2021-12-06T19:26:30.372" v="183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 mod">
          <pc:chgData name="Malarvizhi Shanmuga Pandian" userId="S::mshanmug@stevens.edu::2b1ea338-4d63-41cf-a115-4f52cc5b4f5b" providerId="AD" clId="Web-{6FCB38E6-AA2F-4AC5-BD70-FA67F8D798C4}" dt="2021-12-06T19:26:30.372" v="183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 mod">
          <pc:chgData name="Malarvizhi Shanmuga Pandian" userId="S::mshanmug@stevens.edu::2b1ea338-4d63-41cf-a115-4f52cc5b4f5b" providerId="AD" clId="Web-{6FCB38E6-AA2F-4AC5-BD70-FA67F8D798C4}" dt="2021-12-06T19:26:30.372" v="183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larvizhi Shanmuga Pandian" userId="S::mshanmug@stevens.edu::2b1ea338-4d63-41cf-a115-4f52cc5b4f5b" providerId="AD" clId="Web-{6FCB38E6-AA2F-4AC5-BD70-FA67F8D798C4}" dt="2021-12-06T15:21:31.842" v="665"/>
        <pc:sldMasterMkLst>
          <pc:docMk/>
          <pc:sldMasterMk cId="2053530452" sldId="2147483672"/>
        </pc:sldMasterMkLst>
        <pc:sldLayoutChg chg="add del mod replId">
          <pc:chgData name="Malarvizhi Shanmuga Pandian" userId="S::mshanmug@stevens.edu::2b1ea338-4d63-41cf-a115-4f52cc5b4f5b" providerId="AD" clId="Web-{6FCB38E6-AA2F-4AC5-BD70-FA67F8D798C4}" dt="2021-12-06T15:21:31.842" v="665"/>
          <pc:sldLayoutMkLst>
            <pc:docMk/>
            <pc:sldMasterMk cId="2053530452" sldId="2147483672"/>
            <pc:sldLayoutMk cId="309886632" sldId="2147483673"/>
          </pc:sldLayoutMkLst>
        </pc:sldLayoutChg>
        <pc:sldLayoutChg chg="add del mod replId">
          <pc:chgData name="Malarvizhi Shanmuga Pandian" userId="S::mshanmug@stevens.edu::2b1ea338-4d63-41cf-a115-4f52cc5b4f5b" providerId="AD" clId="Web-{6FCB38E6-AA2F-4AC5-BD70-FA67F8D798C4}" dt="2021-12-06T15:21:31.842" v="665"/>
          <pc:sldLayoutMkLst>
            <pc:docMk/>
            <pc:sldMasterMk cId="2053530452" sldId="2147483672"/>
            <pc:sldLayoutMk cId="1598331276" sldId="2147483674"/>
          </pc:sldLayoutMkLst>
        </pc:sldLayoutChg>
        <pc:sldLayoutChg chg="add del mod replId">
          <pc:chgData name="Malarvizhi Shanmuga Pandian" userId="S::mshanmug@stevens.edu::2b1ea338-4d63-41cf-a115-4f52cc5b4f5b" providerId="AD" clId="Web-{6FCB38E6-AA2F-4AC5-BD70-FA67F8D798C4}" dt="2021-12-06T15:21:31.842" v="665"/>
          <pc:sldLayoutMkLst>
            <pc:docMk/>
            <pc:sldMasterMk cId="2053530452" sldId="2147483672"/>
            <pc:sldLayoutMk cId="2102185681" sldId="2147483675"/>
          </pc:sldLayoutMkLst>
        </pc:sldLayoutChg>
        <pc:sldLayoutChg chg="add del mod replId">
          <pc:chgData name="Malarvizhi Shanmuga Pandian" userId="S::mshanmug@stevens.edu::2b1ea338-4d63-41cf-a115-4f52cc5b4f5b" providerId="AD" clId="Web-{6FCB38E6-AA2F-4AC5-BD70-FA67F8D798C4}" dt="2021-12-06T15:21:31.842" v="665"/>
          <pc:sldLayoutMkLst>
            <pc:docMk/>
            <pc:sldMasterMk cId="2053530452" sldId="2147483672"/>
            <pc:sldLayoutMk cId="3428080855" sldId="2147483676"/>
          </pc:sldLayoutMkLst>
        </pc:sldLayoutChg>
        <pc:sldLayoutChg chg="add del mod replId">
          <pc:chgData name="Malarvizhi Shanmuga Pandian" userId="S::mshanmug@stevens.edu::2b1ea338-4d63-41cf-a115-4f52cc5b4f5b" providerId="AD" clId="Web-{6FCB38E6-AA2F-4AC5-BD70-FA67F8D798C4}" dt="2021-12-06T15:21:31.842" v="665"/>
          <pc:sldLayoutMkLst>
            <pc:docMk/>
            <pc:sldMasterMk cId="2053530452" sldId="2147483672"/>
            <pc:sldLayoutMk cId="4065296833" sldId="2147483677"/>
          </pc:sldLayoutMkLst>
        </pc:sldLayoutChg>
        <pc:sldLayoutChg chg="add del mod replId">
          <pc:chgData name="Malarvizhi Shanmuga Pandian" userId="S::mshanmug@stevens.edu::2b1ea338-4d63-41cf-a115-4f52cc5b4f5b" providerId="AD" clId="Web-{6FCB38E6-AA2F-4AC5-BD70-FA67F8D798C4}" dt="2021-12-06T15:21:31.842" v="665"/>
          <pc:sldLayoutMkLst>
            <pc:docMk/>
            <pc:sldMasterMk cId="2053530452" sldId="2147483672"/>
            <pc:sldLayoutMk cId="2167794028" sldId="2147483678"/>
          </pc:sldLayoutMkLst>
        </pc:sldLayoutChg>
        <pc:sldLayoutChg chg="add del mod replId">
          <pc:chgData name="Malarvizhi Shanmuga Pandian" userId="S::mshanmug@stevens.edu::2b1ea338-4d63-41cf-a115-4f52cc5b4f5b" providerId="AD" clId="Web-{6FCB38E6-AA2F-4AC5-BD70-FA67F8D798C4}" dt="2021-12-06T15:21:31.842" v="665"/>
          <pc:sldLayoutMkLst>
            <pc:docMk/>
            <pc:sldMasterMk cId="2053530452" sldId="2147483672"/>
            <pc:sldLayoutMk cId="3443497164" sldId="2147483679"/>
          </pc:sldLayoutMkLst>
        </pc:sldLayoutChg>
        <pc:sldLayoutChg chg="add del mod replId">
          <pc:chgData name="Malarvizhi Shanmuga Pandian" userId="S::mshanmug@stevens.edu::2b1ea338-4d63-41cf-a115-4f52cc5b4f5b" providerId="AD" clId="Web-{6FCB38E6-AA2F-4AC5-BD70-FA67F8D798C4}" dt="2021-12-06T15:21:31.842" v="665"/>
          <pc:sldLayoutMkLst>
            <pc:docMk/>
            <pc:sldMasterMk cId="2053530452" sldId="2147483672"/>
            <pc:sldLayoutMk cId="3307388453" sldId="2147483680"/>
          </pc:sldLayoutMkLst>
        </pc:sldLayoutChg>
        <pc:sldLayoutChg chg="add del mod replId">
          <pc:chgData name="Malarvizhi Shanmuga Pandian" userId="S::mshanmug@stevens.edu::2b1ea338-4d63-41cf-a115-4f52cc5b4f5b" providerId="AD" clId="Web-{6FCB38E6-AA2F-4AC5-BD70-FA67F8D798C4}" dt="2021-12-06T15:21:31.842" v="665"/>
          <pc:sldLayoutMkLst>
            <pc:docMk/>
            <pc:sldMasterMk cId="2053530452" sldId="2147483672"/>
            <pc:sldLayoutMk cId="3702257315" sldId="2147483681"/>
          </pc:sldLayoutMkLst>
        </pc:sldLayoutChg>
        <pc:sldLayoutChg chg="add del mod replId">
          <pc:chgData name="Malarvizhi Shanmuga Pandian" userId="S::mshanmug@stevens.edu::2b1ea338-4d63-41cf-a115-4f52cc5b4f5b" providerId="AD" clId="Web-{6FCB38E6-AA2F-4AC5-BD70-FA67F8D798C4}" dt="2021-12-06T15:21:31.842" v="665"/>
          <pc:sldLayoutMkLst>
            <pc:docMk/>
            <pc:sldMasterMk cId="2053530452" sldId="2147483672"/>
            <pc:sldLayoutMk cId="3528003033" sldId="2147483682"/>
          </pc:sldLayoutMkLst>
        </pc:sldLayoutChg>
        <pc:sldLayoutChg chg="add del mod replId">
          <pc:chgData name="Malarvizhi Shanmuga Pandian" userId="S::mshanmug@stevens.edu::2b1ea338-4d63-41cf-a115-4f52cc5b4f5b" providerId="AD" clId="Web-{6FCB38E6-AA2F-4AC5-BD70-FA67F8D798C4}" dt="2021-12-06T15:21:31.842" v="665"/>
          <pc:sldLayoutMkLst>
            <pc:docMk/>
            <pc:sldMasterMk cId="2053530452" sldId="2147483672"/>
            <pc:sldLayoutMk cId="1539680529" sldId="2147483683"/>
          </pc:sldLayoutMkLst>
        </pc:sldLayoutChg>
      </pc:sldMasterChg>
    </pc:docChg>
  </pc:docChgLst>
  <pc:docChgLst>
    <pc:chgData name="Malarvizhi Shanmuga Pandian" userId="S::mshanmug@stevens.edu::2b1ea338-4d63-41cf-a115-4f52cc5b4f5b" providerId="AD" clId="Web-{56C85E1F-A9F1-3392-5D94-79921FA59540}"/>
    <pc:docChg chg="modSld">
      <pc:chgData name="Malarvizhi Shanmuga Pandian" userId="S::mshanmug@stevens.edu::2b1ea338-4d63-41cf-a115-4f52cc5b4f5b" providerId="AD" clId="Web-{56C85E1F-A9F1-3392-5D94-79921FA59540}" dt="2021-12-07T20:21:04.477" v="29" actId="14100"/>
      <pc:docMkLst>
        <pc:docMk/>
      </pc:docMkLst>
      <pc:sldChg chg="modSp">
        <pc:chgData name="Malarvizhi Shanmuga Pandian" userId="S::mshanmug@stevens.edu::2b1ea338-4d63-41cf-a115-4f52cc5b4f5b" providerId="AD" clId="Web-{56C85E1F-A9F1-3392-5D94-79921FA59540}" dt="2021-12-07T20:21:04.477" v="29" actId="14100"/>
        <pc:sldMkLst>
          <pc:docMk/>
          <pc:sldMk cId="2173102591" sldId="264"/>
        </pc:sldMkLst>
        <pc:spChg chg="mod">
          <ac:chgData name="Malarvizhi Shanmuga Pandian" userId="S::mshanmug@stevens.edu::2b1ea338-4d63-41cf-a115-4f52cc5b4f5b" providerId="AD" clId="Web-{56C85E1F-A9F1-3392-5D94-79921FA59540}" dt="2021-12-07T20:21:04.477" v="29" actId="14100"/>
          <ac:spMkLst>
            <pc:docMk/>
            <pc:sldMk cId="2173102591" sldId="264"/>
            <ac:spMk id="3" creationId="{EC9289F3-8999-464E-B38D-E05E1976C8C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270761-CC40-4F3F-A916-7E3BC3989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20855C-9FA4-417A-BE67-63C022F81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6A49B-1B06-403E-8CC5-ACB38A6BD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2435" y="891540"/>
            <a:ext cx="10989565" cy="507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4517" y="1006978"/>
            <a:ext cx="9623404" cy="2815636"/>
          </a:xfrm>
        </p:spPr>
        <p:txBody>
          <a:bodyPr>
            <a:normAutofit/>
          </a:bodyPr>
          <a:lstStyle/>
          <a:p>
            <a:pPr algn="l"/>
            <a:r>
              <a:rPr lang="en" sz="7500" dirty="0">
                <a:solidFill>
                  <a:schemeClr val="accent1"/>
                </a:solidFill>
                <a:latin typeface="MoolBoran"/>
                <a:ea typeface="+mj-lt"/>
                <a:cs typeface="+mj-lt"/>
              </a:rPr>
              <a:t>Fraud Detection in Electricity and Gas Consumption</a:t>
            </a:r>
            <a:endParaRPr lang="en-US" sz="7500" dirty="0">
              <a:solidFill>
                <a:schemeClr val="accent1"/>
              </a:solidFill>
              <a:latin typeface="MoolBoran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6159" y="4462150"/>
            <a:ext cx="9623404" cy="133791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4000" dirty="0">
                <a:latin typeface="MoolBoran"/>
                <a:cs typeface="Calibri"/>
              </a:rPr>
              <a:t>Monish Bangera</a:t>
            </a:r>
          </a:p>
          <a:p>
            <a:pPr algn="l"/>
            <a:r>
              <a:rPr lang="en-US" sz="4000" dirty="0">
                <a:latin typeface="MoolBoran"/>
                <a:cs typeface="Calibri"/>
              </a:rPr>
              <a:t>Malarvizhi S Pandian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72659-A614-4B67-B4E8-3F459E5A3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436753"/>
            <a:ext cx="10905066" cy="1135737"/>
          </a:xfrm>
        </p:spPr>
        <p:txBody>
          <a:bodyPr>
            <a:normAutofit fontScale="90000"/>
          </a:bodyPr>
          <a:lstStyle/>
          <a:p>
            <a:r>
              <a:rPr lang="en-US" sz="7500" dirty="0">
                <a:solidFill>
                  <a:schemeClr val="accent1"/>
                </a:solidFill>
                <a:latin typeface="MoolBoran"/>
                <a:ea typeface="+mj-lt"/>
                <a:cs typeface="+mj-l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D0D7C-15BF-4F52-8E6A-051E58062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919" y="1782981"/>
            <a:ext cx="9697370" cy="439398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en" sz="2400" dirty="0">
                <a:latin typeface="Abadi"/>
                <a:ea typeface="+mn-lt"/>
                <a:cs typeface="+mn-lt"/>
              </a:rPr>
              <a:t>The Tunisian Company of Electricity and Gas (STEG) is a public and non-administrative company, it is responsible for delivering electricity and gas across Tunisia</a:t>
            </a:r>
            <a:endParaRPr lang="en-US" sz="2400">
              <a:latin typeface="Abadi"/>
              <a:cs typeface="Calibri"/>
            </a:endParaRPr>
          </a:p>
          <a:p>
            <a:pPr marL="342900" indent="-342900"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en" sz="2400" dirty="0">
                <a:latin typeface="Abadi"/>
                <a:ea typeface="+mn-lt"/>
                <a:cs typeface="+mn-lt"/>
              </a:rPr>
              <a:t>Main problems faced by them is the imbalance in energy provided and energy consumed</a:t>
            </a:r>
          </a:p>
          <a:p>
            <a:pPr marL="342900" indent="-342900"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en" sz="2400" dirty="0">
                <a:latin typeface="Abadi"/>
                <a:ea typeface="+mn-lt"/>
                <a:cs typeface="+mn-lt"/>
              </a:rPr>
              <a:t>Common reasons for this energy-loss are tampering with the meter, bypassing the meter by splicing the pipes</a:t>
            </a:r>
          </a:p>
          <a:p>
            <a:pPr marL="342900" indent="-342900"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en" sz="2400" dirty="0">
                <a:latin typeface="Abadi"/>
                <a:ea typeface="+mn-lt"/>
                <a:cs typeface="+mn-lt"/>
              </a:rPr>
              <a:t>STEG suffered tremendous losses in the order of 200 million Tunisian Dinars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6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6C443-008B-4658-BF0F-87188E0E2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24300"/>
            <a:ext cx="10905066" cy="1135737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chemeClr val="accent1"/>
                </a:solidFill>
                <a:latin typeface="MoolBoran"/>
                <a:ea typeface="+mj-lt"/>
                <a:cs typeface="+mj-lt"/>
              </a:rPr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53529-CB75-4E26-AD9D-D80898B64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142415"/>
            <a:ext cx="9913028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en" dirty="0">
                <a:latin typeface="Abadi"/>
                <a:ea typeface="+mn-lt"/>
                <a:cs typeface="+mn-lt"/>
              </a:rPr>
              <a:t>The aim of the project is to detect and recognize clients involved in any fraudulent activities based on their energy consumption and billing data</a:t>
            </a:r>
          </a:p>
          <a:p>
            <a:pPr marL="342900" indent="-342900"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en" dirty="0">
                <a:latin typeface="Abadi"/>
                <a:ea typeface="+mn-lt"/>
                <a:cs typeface="+mn-lt"/>
              </a:rPr>
              <a:t>Fraud detection is treated as a classification problem where the supervised techniques are applied to the set of historic cases of fraud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5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F724181-BBE4-4D3F-9C90-CC7FEEF5122D}"/>
              </a:ext>
            </a:extLst>
          </p:cNvPr>
          <p:cNvSpPr txBox="1">
            <a:spLocks/>
          </p:cNvSpPr>
          <p:nvPr/>
        </p:nvSpPr>
        <p:spPr>
          <a:xfrm>
            <a:off x="514350" y="2453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800" dirty="0">
                <a:solidFill>
                  <a:schemeClr val="accent1"/>
                </a:solidFill>
                <a:latin typeface="MoolBoran"/>
                <a:ea typeface="+mj-lt"/>
                <a:cs typeface="+mj-lt"/>
              </a:rPr>
              <a:t>Data Description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A9DB154-A5AD-4B41-9B3A-BC5CB0163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958551"/>
              </p:ext>
            </p:extLst>
          </p:nvPr>
        </p:nvGraphicFramePr>
        <p:xfrm>
          <a:off x="6232071" y="231321"/>
          <a:ext cx="5832229" cy="6470016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177142">
                  <a:extLst>
                    <a:ext uri="{9D8B030D-6E8A-4147-A177-3AD203B41FA5}">
                      <a16:colId xmlns:a16="http://schemas.microsoft.com/office/drawing/2014/main" val="1587068450"/>
                    </a:ext>
                  </a:extLst>
                </a:gridCol>
                <a:gridCol w="3655087">
                  <a:extLst>
                    <a:ext uri="{9D8B030D-6E8A-4147-A177-3AD203B41FA5}">
                      <a16:colId xmlns:a16="http://schemas.microsoft.com/office/drawing/2014/main" val="1728918326"/>
                    </a:ext>
                  </a:extLst>
                </a:gridCol>
              </a:tblGrid>
              <a:tr h="224895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Variable Name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Description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2196463852"/>
                  </a:ext>
                </a:extLst>
              </a:tr>
              <a:tr h="224895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Client_id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Unique id for the client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927107833"/>
                  </a:ext>
                </a:extLst>
              </a:tr>
              <a:tr h="224895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Invoice_date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Date of the invoice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793871637"/>
                  </a:ext>
                </a:extLst>
              </a:tr>
              <a:tr h="224895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Tarif_type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Type of tax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3218548638"/>
                  </a:ext>
                </a:extLst>
              </a:tr>
              <a:tr h="224895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Counter_number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Counter number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349983817"/>
                  </a:ext>
                </a:extLst>
              </a:tr>
              <a:tr h="674688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Counter_statue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Takes up to 5 values such as working fine, not working, on hold status, </a:t>
                      </a:r>
                      <a:r>
                        <a:rPr lang="en-US" sz="1600" dirty="0" err="1"/>
                        <a:t>ect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3557624220"/>
                  </a:ext>
                </a:extLst>
              </a:tr>
              <a:tr h="224895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Counter_code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Counter code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678869276"/>
                  </a:ext>
                </a:extLst>
              </a:tr>
              <a:tr h="449790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Reading_remarque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Remarks given by STEG agent during client's visit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2356247341"/>
                  </a:ext>
                </a:extLst>
              </a:tr>
              <a:tr h="674688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Counter_coefficient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 additional coefficient to be added when standard consumption is exceeded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955759148"/>
                  </a:ext>
                </a:extLst>
              </a:tr>
              <a:tr h="224895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Consommation_level_1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Consumption level 1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2780552737"/>
                  </a:ext>
                </a:extLst>
              </a:tr>
              <a:tr h="224895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Consommation_level_2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Consumption level 2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714015646"/>
                  </a:ext>
                </a:extLst>
              </a:tr>
              <a:tr h="224895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Consommation_level_3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Consumption level 3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170936904"/>
                  </a:ext>
                </a:extLst>
              </a:tr>
              <a:tr h="224895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Consommation_level_4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Consumption level 4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2473331180"/>
                  </a:ext>
                </a:extLst>
              </a:tr>
              <a:tr h="224895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Old_index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Old index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996043727"/>
                  </a:ext>
                </a:extLst>
              </a:tr>
              <a:tr h="224895">
                <a:tc>
                  <a:txBody>
                    <a:bodyPr/>
                    <a:lstStyle/>
                    <a:p>
                      <a:pPr algn="l"/>
                      <a:r>
                        <a:rPr lang="en-US" sz="1600" err="1">
                          <a:effectLst/>
                        </a:rPr>
                        <a:t>New_index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New index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3903345598"/>
                  </a:ext>
                </a:extLst>
              </a:tr>
              <a:tr h="224895">
                <a:tc>
                  <a:txBody>
                    <a:bodyPr/>
                    <a:lstStyle/>
                    <a:p>
                      <a:pPr algn="l"/>
                      <a:r>
                        <a:rPr lang="en-US" sz="1600" err="1">
                          <a:effectLst/>
                        </a:rPr>
                        <a:t>Months_number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Month number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1364945707"/>
                  </a:ext>
                </a:extLst>
              </a:tr>
              <a:tr h="224895">
                <a:tc>
                  <a:txBody>
                    <a:bodyPr/>
                    <a:lstStyle/>
                    <a:p>
                      <a:pPr algn="l"/>
                      <a:r>
                        <a:rPr lang="en-US" sz="1600" err="1">
                          <a:effectLst/>
                        </a:rPr>
                        <a:t>Counter_type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Type of counter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2459024977"/>
                  </a:ext>
                </a:extLst>
              </a:tr>
              <a:tr h="224895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District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District where the client is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926100246"/>
                  </a:ext>
                </a:extLst>
              </a:tr>
              <a:tr h="224895">
                <a:tc>
                  <a:txBody>
                    <a:bodyPr/>
                    <a:lstStyle/>
                    <a:p>
                      <a:pPr algn="l"/>
                      <a:r>
                        <a:rPr lang="en-US" sz="1600" err="1">
                          <a:effectLst/>
                        </a:rPr>
                        <a:t>Client_catg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Category client belongs to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24836014"/>
                  </a:ext>
                </a:extLst>
              </a:tr>
              <a:tr h="224895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Region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Area where the client is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3876142700"/>
                  </a:ext>
                </a:extLst>
              </a:tr>
              <a:tr h="224895">
                <a:tc>
                  <a:txBody>
                    <a:bodyPr/>
                    <a:lstStyle/>
                    <a:p>
                      <a:pPr algn="l"/>
                      <a:r>
                        <a:rPr lang="en-US" sz="1600" err="1">
                          <a:effectLst/>
                        </a:rPr>
                        <a:t>Creation_date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Date client joined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2772070416"/>
                  </a:ext>
                </a:extLst>
              </a:tr>
              <a:tr h="224895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Target</a:t>
                      </a:r>
                    </a:p>
                  </a:txBody>
                  <a:tcPr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fraud:1 , not fraud: 0</a:t>
                      </a:r>
                    </a:p>
                  </a:txBody>
                  <a:tcPr marR="0" marT="0" marB="0" anchor="ctr"/>
                </a:tc>
                <a:extLst>
                  <a:ext uri="{0D108BD9-81ED-4DB2-BD59-A6C34878D82A}">
                    <a16:rowId xmlns:a16="http://schemas.microsoft.com/office/drawing/2014/main" val="392709527"/>
                  </a:ext>
                </a:extLst>
              </a:tr>
            </a:tbl>
          </a:graphicData>
        </a:graphic>
      </p:graphicFrame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9449CA9-9025-4799-954C-641966624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1199952"/>
            <a:ext cx="5022424" cy="277059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indent="-342900">
              <a:lnSpc>
                <a:spcPct val="120000"/>
              </a:lnSpc>
              <a:buFont typeface="Wingdings" panose="020B0604020202020204" pitchFamily="34" charset="0"/>
              <a:buChar char="§"/>
            </a:pPr>
            <a:r>
              <a:rPr lang="en" sz="2400" dirty="0">
                <a:latin typeface="Abadi"/>
                <a:ea typeface="+mn-lt"/>
                <a:cs typeface="+mn-lt"/>
              </a:rPr>
              <a:t>Total no. of rows: 1465 </a:t>
            </a:r>
            <a:endParaRPr lang="en-US" sz="2400" dirty="0">
              <a:latin typeface="Abadi"/>
              <a:ea typeface="+mn-lt"/>
              <a:cs typeface="+mn-lt"/>
            </a:endParaRPr>
          </a:p>
          <a:p>
            <a:pPr marL="342900" indent="-342900">
              <a:lnSpc>
                <a:spcPct val="120000"/>
              </a:lnSpc>
              <a:buFont typeface="Wingdings" panose="020B0604020202020204" pitchFamily="34" charset="0"/>
              <a:buChar char="§"/>
            </a:pPr>
            <a:r>
              <a:rPr lang="en" sz="2400" dirty="0">
                <a:latin typeface="Abadi"/>
                <a:ea typeface="+mn-lt"/>
                <a:cs typeface="+mn-lt"/>
              </a:rPr>
              <a:t>Independent variable: 17 </a:t>
            </a:r>
          </a:p>
          <a:p>
            <a:pPr marL="342900" indent="-342900">
              <a:lnSpc>
                <a:spcPct val="120000"/>
              </a:lnSpc>
              <a:buFont typeface="Wingdings" panose="020B0604020202020204" pitchFamily="34" charset="0"/>
              <a:buChar char="§"/>
            </a:pPr>
            <a:r>
              <a:rPr lang="en" sz="2400" dirty="0">
                <a:latin typeface="Abadi"/>
                <a:ea typeface="+mn-lt"/>
                <a:cs typeface="+mn-lt"/>
              </a:rPr>
              <a:t>(Int: 14, Object:4, Float: 1)</a:t>
            </a:r>
            <a:endParaRPr lang="en" sz="2400">
              <a:latin typeface="Abadi"/>
              <a:ea typeface="+mn-lt"/>
              <a:cs typeface="+mn-lt"/>
            </a:endParaRPr>
          </a:p>
          <a:p>
            <a:pPr marL="342900" indent="-342900">
              <a:lnSpc>
                <a:spcPct val="120000"/>
              </a:lnSpc>
              <a:buFont typeface="Wingdings" panose="020B0604020202020204" pitchFamily="34" charset="0"/>
              <a:buChar char="§"/>
            </a:pPr>
            <a:r>
              <a:rPr lang="en" sz="2400" dirty="0">
                <a:latin typeface="Abadi"/>
                <a:ea typeface="+mn-lt"/>
                <a:cs typeface="+mn-lt"/>
              </a:rPr>
              <a:t>Dependent variable: Target (Type: Int)</a:t>
            </a:r>
          </a:p>
          <a:p>
            <a:pPr marL="342900" indent="-342900">
              <a:lnSpc>
                <a:spcPct val="120000"/>
              </a:lnSpc>
              <a:buFont typeface="Wingdings" panose="020B0604020202020204" pitchFamily="34" charset="0"/>
              <a:buChar char="§"/>
            </a:pPr>
            <a:r>
              <a:rPr lang="en" sz="2400" dirty="0">
                <a:latin typeface="Abadi"/>
                <a:ea typeface="+mn-lt"/>
                <a:cs typeface="+mn-lt"/>
              </a:rPr>
              <a:t>Categorical variables: 12</a:t>
            </a:r>
          </a:p>
          <a:p>
            <a:pPr marL="342900" indent="-342900">
              <a:lnSpc>
                <a:spcPct val="120000"/>
              </a:lnSpc>
              <a:buFont typeface="Wingdings" panose="020B0604020202020204" pitchFamily="34" charset="0"/>
              <a:buChar char="§"/>
            </a:pPr>
            <a:r>
              <a:rPr lang="en" sz="2400" dirty="0">
                <a:latin typeface="Abadi"/>
                <a:ea typeface="+mn-lt"/>
                <a:cs typeface="+mn-lt"/>
              </a:rPr>
              <a:t>Continuous variables: 5</a:t>
            </a:r>
          </a:p>
        </p:txBody>
      </p:sp>
      <p:pic>
        <p:nvPicPr>
          <p:cNvPr id="20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1664893E-F425-4816-9DDA-58BDB5121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93" y="4088487"/>
            <a:ext cx="5001985" cy="264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9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0F675-58BC-47BA-AD24-9C461E3D8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003" y="539448"/>
            <a:ext cx="10905066" cy="1135737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chemeClr val="accent1"/>
                </a:solidFill>
                <a:latin typeface="MoolBoran"/>
                <a:ea typeface="+mj-lt"/>
                <a:cs typeface="+mj-lt"/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2764F-0FB2-4D40-A0A7-A7A75B173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655" y="1782981"/>
            <a:ext cx="9898652" cy="337319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100000"/>
              </a:lnSpc>
              <a:spcAft>
                <a:spcPts val="1000"/>
              </a:spcAft>
              <a:buFont typeface="Wingdings" panose="020B0604020202020204" pitchFamily="34" charset="0"/>
              <a:buChar char="§"/>
            </a:pPr>
            <a:r>
              <a:rPr lang="en" sz="2400" b="1" dirty="0">
                <a:latin typeface="Abadi"/>
                <a:ea typeface="+mn-lt"/>
                <a:cs typeface="+mn-lt"/>
              </a:rPr>
              <a:t>Removed unimportant independent variables</a:t>
            </a:r>
            <a:r>
              <a:rPr lang="en" sz="2400" dirty="0">
                <a:latin typeface="Abadi"/>
                <a:ea typeface="+mn-lt"/>
                <a:cs typeface="+mn-lt"/>
              </a:rPr>
              <a:t> – features like </a:t>
            </a:r>
            <a:r>
              <a:rPr lang="en" sz="2400" dirty="0" err="1">
                <a:latin typeface="Abadi"/>
                <a:ea typeface="+mn-lt"/>
                <a:cs typeface="+mn-lt"/>
              </a:rPr>
              <a:t>client_id</a:t>
            </a:r>
            <a:r>
              <a:rPr lang="en" sz="2400" dirty="0">
                <a:latin typeface="Abadi"/>
                <a:ea typeface="+mn-lt"/>
                <a:cs typeface="+mn-lt"/>
              </a:rPr>
              <a:t>, </a:t>
            </a:r>
            <a:r>
              <a:rPr lang="en" sz="2400" dirty="0" err="1">
                <a:latin typeface="Abadi"/>
                <a:ea typeface="+mn-lt"/>
                <a:cs typeface="+mn-lt"/>
              </a:rPr>
              <a:t>old_index</a:t>
            </a:r>
            <a:r>
              <a:rPr lang="en" sz="2400" dirty="0">
                <a:latin typeface="Abadi"/>
                <a:ea typeface="+mn-lt"/>
                <a:cs typeface="+mn-lt"/>
              </a:rPr>
              <a:t>, </a:t>
            </a:r>
            <a:r>
              <a:rPr lang="en" sz="2400" dirty="0" err="1">
                <a:latin typeface="Abadi"/>
                <a:ea typeface="+mn-lt"/>
                <a:cs typeface="+mn-lt"/>
              </a:rPr>
              <a:t>new_index</a:t>
            </a:r>
            <a:r>
              <a:rPr lang="en" sz="2400" dirty="0">
                <a:latin typeface="Abadi"/>
                <a:ea typeface="+mn-lt"/>
                <a:cs typeface="+mn-lt"/>
              </a:rPr>
              <a:t>, </a:t>
            </a:r>
            <a:r>
              <a:rPr lang="en" sz="2400" dirty="0" err="1">
                <a:latin typeface="Abadi"/>
                <a:ea typeface="+mn-lt"/>
                <a:cs typeface="+mn-lt"/>
              </a:rPr>
              <a:t>invoice_date</a:t>
            </a:r>
            <a:r>
              <a:rPr lang="en" sz="2400" dirty="0">
                <a:latin typeface="Abadi"/>
                <a:ea typeface="+mn-lt"/>
                <a:cs typeface="+mn-lt"/>
              </a:rPr>
              <a:t> are removed</a:t>
            </a:r>
            <a:endParaRPr lang="en-US" sz="2400">
              <a:latin typeface="Abadi"/>
              <a:ea typeface="+mn-lt"/>
              <a:cs typeface="+mn-lt"/>
            </a:endParaRPr>
          </a:p>
          <a:p>
            <a:pPr marL="342900" indent="-342900">
              <a:lnSpc>
                <a:spcPct val="100000"/>
              </a:lnSpc>
              <a:spcAft>
                <a:spcPts val="1000"/>
              </a:spcAft>
              <a:buFont typeface="Wingdings" panose="020B0604020202020204" pitchFamily="34" charset="0"/>
              <a:buChar char="§"/>
            </a:pPr>
            <a:r>
              <a:rPr lang="en" sz="2400" b="1" dirty="0">
                <a:latin typeface="Abadi"/>
                <a:ea typeface="+mn-lt"/>
                <a:cs typeface="+mn-lt"/>
              </a:rPr>
              <a:t>Remove null and zero values</a:t>
            </a:r>
            <a:r>
              <a:rPr lang="en" sz="2400" dirty="0">
                <a:latin typeface="Abadi"/>
                <a:ea typeface="+mn-lt"/>
                <a:cs typeface="+mn-lt"/>
              </a:rPr>
              <a:t>: There were no many rows with null or zero values</a:t>
            </a:r>
            <a:endParaRPr lang="en-US" sz="2400">
              <a:latin typeface="Abadi"/>
              <a:ea typeface="+mn-lt"/>
              <a:cs typeface="+mn-lt"/>
            </a:endParaRPr>
          </a:p>
          <a:p>
            <a:pPr marL="342900" indent="-342900">
              <a:lnSpc>
                <a:spcPct val="100000"/>
              </a:lnSpc>
              <a:spcAft>
                <a:spcPts val="1000"/>
              </a:spcAft>
              <a:buFont typeface="Wingdings" panose="020B0604020202020204" pitchFamily="34" charset="0"/>
              <a:buChar char="§"/>
            </a:pPr>
            <a:r>
              <a:rPr lang="en" sz="2400" b="1" dirty="0">
                <a:latin typeface="Abadi"/>
                <a:ea typeface="+mn-lt"/>
                <a:cs typeface="+mn-lt"/>
              </a:rPr>
              <a:t>Create dummy variables</a:t>
            </a:r>
            <a:r>
              <a:rPr lang="en" sz="2400" dirty="0">
                <a:latin typeface="Abadi"/>
                <a:ea typeface="+mn-lt"/>
                <a:cs typeface="+mn-lt"/>
              </a:rPr>
              <a:t>: Categorical variables in training dataset are encoded using label encoder.  Result has 57 variables excluding target</a:t>
            </a:r>
          </a:p>
          <a:p>
            <a:pPr marL="342900" indent="-342900">
              <a:lnSpc>
                <a:spcPct val="100000"/>
              </a:lnSpc>
              <a:spcAft>
                <a:spcPts val="1000"/>
              </a:spcAft>
              <a:buFont typeface="Wingdings" panose="020B0604020202020204" pitchFamily="34" charset="0"/>
              <a:buChar char="§"/>
            </a:pPr>
            <a:r>
              <a:rPr lang="en" sz="2400" b="1" dirty="0">
                <a:latin typeface="Abadi"/>
                <a:ea typeface="+mn-lt"/>
                <a:cs typeface="+mn-lt"/>
              </a:rPr>
              <a:t>Feature scaling</a:t>
            </a:r>
            <a:r>
              <a:rPr lang="en" sz="2400" dirty="0">
                <a:latin typeface="Abadi"/>
                <a:ea typeface="+mn-lt"/>
                <a:cs typeface="+mn-lt"/>
              </a:rPr>
              <a:t> is used to normalize continuous variables using </a:t>
            </a:r>
            <a:r>
              <a:rPr lang="en" sz="2400" dirty="0" err="1">
                <a:latin typeface="Abadi"/>
                <a:ea typeface="+mn-lt"/>
                <a:cs typeface="+mn-lt"/>
              </a:rPr>
              <a:t>StandardScaler</a:t>
            </a:r>
            <a:r>
              <a:rPr lang="en" sz="2400" dirty="0">
                <a:latin typeface="Abadi"/>
                <a:ea typeface="+mn-lt"/>
                <a:cs typeface="+mn-lt"/>
              </a:rPr>
              <a:t> 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350637B-C3DE-430F-BFA6-192E7F7DB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6800" dirty="0">
                <a:solidFill>
                  <a:schemeClr val="accent1"/>
                </a:solidFill>
                <a:latin typeface="MoolBoran"/>
                <a:ea typeface="+mj-lt"/>
                <a:cs typeface="+mj-lt"/>
              </a:rPr>
              <a:t>Modelling pipeline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6D0BCE5-2696-413E-AF93-5E67FF09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77487" cy="39159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sz="2000" b="1" dirty="0">
                <a:latin typeface="Abadi"/>
                <a:cs typeface="Calibri" panose="020F0502020204030204"/>
              </a:rPr>
              <a:t>Step 1. Principal Component Analysis(PCA) </a:t>
            </a:r>
            <a:r>
              <a:rPr lang="en-US" sz="2000" dirty="0">
                <a:latin typeface="Abadi"/>
                <a:cs typeface="Calibri" panose="020F0502020204030204"/>
              </a:rPr>
              <a:t>used for dimension reduction with minimized loss of information to improve model performance</a:t>
            </a:r>
            <a:endParaRPr lang="en-US">
              <a:latin typeface="Abadi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2000" b="1" dirty="0">
                <a:latin typeface="Abadi"/>
                <a:cs typeface="Calibri" panose="020F0502020204030204"/>
              </a:rPr>
              <a:t>Step 2.1. Logistic Regression </a:t>
            </a:r>
            <a:r>
              <a:rPr lang="en-US" sz="2000" dirty="0">
                <a:latin typeface="Abadi"/>
                <a:cs typeface="Calibri" panose="020F0502020204030204"/>
              </a:rPr>
              <a:t>algorithm determines the probability of an event using sigmoid function 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000" b="1" dirty="0">
                <a:latin typeface="Abadi"/>
                <a:cs typeface="Calibri" panose="020F0502020204030204"/>
              </a:rPr>
              <a:t>Step 2.2. Decision Tree Classifier </a:t>
            </a:r>
            <a:r>
              <a:rPr lang="en-US" sz="2000" dirty="0">
                <a:latin typeface="Abadi"/>
                <a:cs typeface="Calibri" panose="020F0502020204030204"/>
              </a:rPr>
              <a:t>divides the dataset into subsets and the optimal split is selected using either information gain or entropy reduction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000" b="1" dirty="0">
                <a:latin typeface="Abadi"/>
                <a:cs typeface="Calibri" panose="020F0502020204030204"/>
              </a:rPr>
              <a:t>Step2.3. Random Forest Classifier  </a:t>
            </a:r>
            <a:r>
              <a:rPr lang="en-US" sz="2000" dirty="0">
                <a:latin typeface="Abadi"/>
                <a:cs typeface="Calibri" panose="020F0502020204030204"/>
              </a:rPr>
              <a:t>builds multiple decision trees and merges them together to get a more accurate and stable prediction.</a:t>
            </a:r>
          </a:p>
        </p:txBody>
      </p:sp>
      <p:pic>
        <p:nvPicPr>
          <p:cNvPr id="22" name="Picture 5">
            <a:extLst>
              <a:ext uri="{FF2B5EF4-FFF2-40B4-BE49-F238E27FC236}">
                <a16:creationId xmlns:a16="http://schemas.microsoft.com/office/drawing/2014/main" id="{A7A910E8-52FD-48D6-9C71-BAF84C8EA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398" y="3191144"/>
            <a:ext cx="1393885" cy="245674"/>
          </a:xfrm>
          <a:prstGeom prst="rect">
            <a:avLst/>
          </a:prstGeom>
        </p:spPr>
      </p:pic>
      <p:pic>
        <p:nvPicPr>
          <p:cNvPr id="23" name="Picture 23" descr="Chart&#10;&#10;Description automatically generated">
            <a:extLst>
              <a:ext uri="{FF2B5EF4-FFF2-40B4-BE49-F238E27FC236}">
                <a16:creationId xmlns:a16="http://schemas.microsoft.com/office/drawing/2014/main" id="{C55AEE76-ED3F-4CC1-A989-BC5B2B34A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842" y="1901822"/>
            <a:ext cx="4471307" cy="305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3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1BB279-8370-41BE-BF98-5C6D4CE5B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379" y="365125"/>
            <a:ext cx="9481457" cy="1352777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chemeClr val="accent1"/>
                </a:solidFill>
                <a:latin typeface="MoolBoran"/>
                <a:ea typeface="+mj-lt"/>
                <a:cs typeface="+mj-lt"/>
              </a:rPr>
              <a:t>Evaluation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5F9794-0C02-4168-9D2D-70587036A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526998"/>
              </p:ext>
            </p:extLst>
          </p:nvPr>
        </p:nvGraphicFramePr>
        <p:xfrm>
          <a:off x="383310" y="1748389"/>
          <a:ext cx="7132313" cy="4563534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280158">
                  <a:extLst>
                    <a:ext uri="{9D8B030D-6E8A-4147-A177-3AD203B41FA5}">
                      <a16:colId xmlns:a16="http://schemas.microsoft.com/office/drawing/2014/main" val="3104645550"/>
                    </a:ext>
                  </a:extLst>
                </a:gridCol>
                <a:gridCol w="1280158">
                  <a:extLst>
                    <a:ext uri="{9D8B030D-6E8A-4147-A177-3AD203B41FA5}">
                      <a16:colId xmlns:a16="http://schemas.microsoft.com/office/drawing/2014/main" val="2257358418"/>
                    </a:ext>
                  </a:extLst>
                </a:gridCol>
                <a:gridCol w="1280158">
                  <a:extLst>
                    <a:ext uri="{9D8B030D-6E8A-4147-A177-3AD203B41FA5}">
                      <a16:colId xmlns:a16="http://schemas.microsoft.com/office/drawing/2014/main" val="1057508782"/>
                    </a:ext>
                  </a:extLst>
                </a:gridCol>
                <a:gridCol w="3291839">
                  <a:extLst>
                    <a:ext uri="{9D8B030D-6E8A-4147-A177-3AD203B41FA5}">
                      <a16:colId xmlns:a16="http://schemas.microsoft.com/office/drawing/2014/main" val="1175262225"/>
                    </a:ext>
                  </a:extLst>
                </a:gridCol>
              </a:tblGrid>
              <a:tr h="106781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AUC before </a:t>
                      </a:r>
                      <a:r>
                        <a:rPr lang="en-US" err="1"/>
                        <a:t>GridSearch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AUC </a:t>
                      </a:r>
                    </a:p>
                    <a:p>
                      <a:pPr lvl="0" algn="ctr">
                        <a:buNone/>
                      </a:pPr>
                      <a:r>
                        <a:rPr lang="en-US" dirty="0"/>
                        <a:t>after </a:t>
                      </a:r>
                      <a:r>
                        <a:rPr lang="en-US" dirty="0" err="1"/>
                        <a:t>GridSearch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Best estimators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667965"/>
                  </a:ext>
                </a:extLst>
              </a:tr>
              <a:tr h="115350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 dirty="0"/>
                        <a:t>PCA: n_components</a:t>
                      </a:r>
                      <a:r>
                        <a:rPr lang="en-US" sz="1800" u="none" strike="noStrike" noProof="0"/>
                        <a:t>=30(97.85%)</a:t>
                      </a:r>
                      <a:endParaRPr lang="en-US" dirty="0"/>
                    </a:p>
                    <a:p>
                      <a:pPr lvl="0" algn="l">
                        <a:buNone/>
                      </a:pPr>
                      <a:r>
                        <a:rPr lang="en-US" sz="1800" u="none" strike="noStrike" noProof="0" dirty="0"/>
                        <a:t>LR: C=1000</a:t>
                      </a:r>
                      <a:endParaRPr lang="en-US" dirty="0"/>
                    </a:p>
                    <a:p>
                      <a:pPr lvl="0" algn="l">
                        <a:buNone/>
                      </a:pPr>
                      <a:r>
                        <a:rPr lang="en-US" sz="1800" u="none" strike="noStrike" noProof="0" dirty="0"/>
                        <a:t>      </a:t>
                      </a:r>
                      <a:r>
                        <a:rPr lang="en-US" sz="1800" u="none" strike="noStrike" noProof="0" dirty="0" err="1"/>
                        <a:t>max_iter</a:t>
                      </a:r>
                      <a:r>
                        <a:rPr lang="en-US" sz="1800" u="none" strike="noStrike" noProof="0" dirty="0"/>
                        <a:t>=5000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811678"/>
                  </a:ext>
                </a:extLst>
              </a:tr>
              <a:tr h="115350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Decision Tree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 dirty="0"/>
                        <a:t>PCA: n_components</a:t>
                      </a:r>
                      <a:r>
                        <a:rPr lang="en-US" sz="1800" u="none" strike="noStrike" noProof="0"/>
                        <a:t>=28(95%)</a:t>
                      </a:r>
                      <a:endParaRPr lang="en-US" dirty="0"/>
                    </a:p>
                    <a:p>
                      <a:pPr lvl="0" algn="l">
                        <a:buNone/>
                      </a:pPr>
                      <a:r>
                        <a:rPr lang="en-US" sz="1800" u="none" strike="noStrike" noProof="0" dirty="0"/>
                        <a:t>DT: criterion='entropy</a:t>
                      </a:r>
                      <a:endParaRPr lang="en-US" dirty="0"/>
                    </a:p>
                    <a:p>
                      <a:pPr lvl="0" algn="l">
                        <a:buNone/>
                      </a:pPr>
                      <a:r>
                        <a:rPr lang="en-US" sz="1800" u="none" strike="noStrike" noProof="0" dirty="0"/>
                        <a:t>       </a:t>
                      </a:r>
                      <a:r>
                        <a:rPr lang="en-US" sz="1800" u="none" strike="noStrike" noProof="0" dirty="0" err="1"/>
                        <a:t>max_depth</a:t>
                      </a:r>
                      <a:r>
                        <a:rPr lang="en-US" sz="1800" u="none" strike="noStrike" noProof="0" dirty="0"/>
                        <a:t>=20, </a:t>
                      </a:r>
                      <a:endParaRPr lang="en-US" dirty="0"/>
                    </a:p>
                    <a:p>
                      <a:pPr lvl="0" algn="l">
                        <a:buNone/>
                      </a:pPr>
                      <a:r>
                        <a:rPr lang="en-US" sz="1800" u="none" strike="noStrike" noProof="0" dirty="0"/>
                        <a:t>    </a:t>
                      </a:r>
                      <a:r>
                        <a:rPr lang="en-US" sz="1800" u="none" strike="noStrike" noProof="0" dirty="0" err="1"/>
                        <a:t>min_samples_leaf</a:t>
                      </a:r>
                      <a:r>
                        <a:rPr lang="en-US" sz="1800" u="none" strike="noStrike" noProof="0" dirty="0"/>
                        <a:t>=10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3195568"/>
                  </a:ext>
                </a:extLst>
              </a:tr>
              <a:tr h="115350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u="none" strike="noStrike" noProof="0" dirty="0"/>
                        <a:t>PCA: n_components</a:t>
                      </a:r>
                      <a:r>
                        <a:rPr lang="en-US" sz="1800" u="none" strike="noStrike" noProof="0"/>
                        <a:t>=19(75%) </a:t>
                      </a:r>
                      <a:endParaRPr lang="en-US"/>
                    </a:p>
                    <a:p>
                      <a:pPr lvl="0" algn="l">
                        <a:buNone/>
                      </a:pPr>
                      <a:r>
                        <a:rPr lang="en-US" sz="1800" u="none" strike="noStrike" noProof="0" dirty="0"/>
                        <a:t>RF: </a:t>
                      </a:r>
                      <a:r>
                        <a:rPr lang="en-US" sz="1800" u="none" strike="noStrike" noProof="0" dirty="0" err="1"/>
                        <a:t>max_depth</a:t>
                      </a:r>
                      <a:r>
                        <a:rPr lang="en-US" sz="1800" u="none" strike="noStrike" noProof="0" dirty="0"/>
                        <a:t>=14</a:t>
                      </a:r>
                      <a:endParaRPr lang="en-US" dirty="0"/>
                    </a:p>
                    <a:p>
                      <a:pPr lvl="0" algn="l">
                        <a:buNone/>
                      </a:pPr>
                      <a:r>
                        <a:rPr lang="en-US" sz="1800" u="none" strike="noStrike" noProof="0" dirty="0"/>
                        <a:t>      </a:t>
                      </a:r>
                      <a:r>
                        <a:rPr lang="en-US" sz="1800" u="none" strike="noStrike" noProof="0" dirty="0" err="1"/>
                        <a:t>max_features</a:t>
                      </a:r>
                      <a:r>
                        <a:rPr lang="en-US" sz="1800" u="none" strike="noStrike" noProof="0" dirty="0"/>
                        <a:t>=1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824333"/>
                  </a:ext>
                </a:extLst>
              </a:tr>
            </a:tbl>
          </a:graphicData>
        </a:graphic>
      </p:graphicFrame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12003143-1DC3-4E9E-8D83-D63A5803D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358" y="1715453"/>
            <a:ext cx="4502373" cy="459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3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C9103-F8D2-40FC-A93F-9E6DE2AC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6800" dirty="0">
                <a:solidFill>
                  <a:schemeClr val="accent1"/>
                </a:solidFill>
                <a:latin typeface="MoolBoran"/>
                <a:ea typeface="+mj-lt"/>
                <a:cs typeface="+mj-l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289F3-8999-464E-B38D-E05E1976C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859" y="1782981"/>
            <a:ext cx="9381067" cy="3713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sz="2400" dirty="0">
                <a:latin typeface="Abadi"/>
                <a:ea typeface="+mn-lt"/>
                <a:cs typeface="+mn-lt"/>
              </a:rPr>
              <a:t>Overall Random Forest Classifier proved to be the best model in predicting fraudulent customers</a:t>
            </a:r>
            <a:endParaRPr lang="en-US" sz="2400" dirty="0">
              <a:latin typeface="Abadi"/>
              <a:cs typeface="Calibri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sz="2400" dirty="0">
                <a:latin typeface="Abadi"/>
                <a:cs typeface="Calibri"/>
              </a:rPr>
              <a:t>Doing PCA did not affect the performance of Logistic Regression and Random Forest algorithms, as it only removed the redundant data</a:t>
            </a: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sz="2400" dirty="0">
                <a:latin typeface="Abadi"/>
                <a:cs typeface="Calibri"/>
              </a:rPr>
              <a:t>Whereas PCA seems to remove important information for Decision Tree classifier algorithm since the AUC score reduced  by 4%</a:t>
            </a: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sz="2400" dirty="0">
                <a:latin typeface="Abadi"/>
                <a:cs typeface="Calibri"/>
              </a:rPr>
              <a:t>It is also proven most of the customers with higher energy consumption level happens to be the fraudulent customers.</a:t>
            </a:r>
          </a:p>
          <a:p>
            <a:endParaRPr lang="en-US" sz="2000" dirty="0">
              <a:latin typeface="Calibri" panose="020F0502020204030204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02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Fraud Detection in Electricity and Gas Consumption</vt:lpstr>
      <vt:lpstr>Introduction</vt:lpstr>
      <vt:lpstr>Project Goal</vt:lpstr>
      <vt:lpstr>PowerPoint Presentation</vt:lpstr>
      <vt:lpstr>Data Preprocessing</vt:lpstr>
      <vt:lpstr>Modelling pipeline</vt:lpstr>
      <vt:lpstr>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624</cp:revision>
  <dcterms:created xsi:type="dcterms:W3CDTF">2021-12-06T05:00:40Z</dcterms:created>
  <dcterms:modified xsi:type="dcterms:W3CDTF">2021-12-07T20:21:04Z</dcterms:modified>
</cp:coreProperties>
</file>