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3" r:id="rId5"/>
    <p:sldId id="264" r:id="rId6"/>
    <p:sldId id="271" r:id="rId7"/>
    <p:sldId id="272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62" r:id="rId1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32" autoAdjust="0"/>
  </p:normalViewPr>
  <p:slideViewPr>
    <p:cSldViewPr snapToGrid="0">
      <p:cViewPr>
        <p:scale>
          <a:sx n="86" d="100"/>
          <a:sy n="86" d="100"/>
        </p:scale>
        <p:origin x="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841634395087457"/>
          <c:y val="1.9921732688779007E-2"/>
          <c:w val="0.42316752909867139"/>
          <c:h val="0.764742376309765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70-46FB-9A3A-8019A624AB1A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70-46FB-9A3A-8019A624AB1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70-46FB-9A3A-8019A624AB1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70-46FB-9A3A-8019A624AB1A}"/>
              </c:ext>
            </c:extLst>
          </c:dPt>
          <c:cat>
            <c:strRef>
              <c:f>Sheet1!$A$2:$A$5</c:f>
              <c:strCache>
                <c:ptCount val="2"/>
                <c:pt idx="0">
                  <c:v>0-5 y/o</c:v>
                </c:pt>
                <c:pt idx="1">
                  <c:v>5+ y/o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70-46FB-9A3A-8019A624A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D5ED-ECC0-4EDE-8817-652B9D89A37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868C-C2FC-45ED-8755-D0511E28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La malaria es una enfermedad mortal causada por parásitos que se transmiten a las personas a través de las picaduras de mosquitos </a:t>
            </a:r>
            <a:r>
              <a:rPr lang="es-ES" dirty="0" err="1"/>
              <a:t>Anopheles</a:t>
            </a:r>
            <a:r>
              <a:rPr lang="es-ES" dirty="0"/>
              <a:t> hembras infectadas. Es evitable y curable.</a:t>
            </a:r>
          </a:p>
          <a:p>
            <a:endParaRPr lang="es-ES" dirty="0"/>
          </a:p>
          <a:p>
            <a:r>
              <a:rPr lang="es-ES" dirty="0"/>
              <a:t>-&gt; Pruebas de diagnóstico: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El diagnóstico temprano y preciso de la malaria es esencial para el manejo y la vigilancia rápida y efectiva de la enfermedad. El diagnóstico de malaria de alta calidad es importante en todos los entornos, ya que un diagnóstico erróneo puede provocar una morbilidad y mortalidad significativas. La OMS recomienda el diagnóstico rápido de la malaria, ya sea por microscopía o prueba de diagnóstico rápido de malaria (RDT) en todos los pacientes con sospecha de malaria antes de administrar el tratamiento.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La microscopía sigue siendo el pilar del diagnóstico de malaria en la mayoría de las clínicas y hospitales de salud grandes, pero la calidad del diagnóstico basado en microscopía es con frecuencia inadecuada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niños menores de 5 años son el grupo más vulnerable afectado por la malaria. La Región de África lleva una parte desproporcionadamente alta de la carga mundial de la malaria.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El conjunto de datos contiene 2 carpetas con imágenes de glóbulos clasificados como infectados y no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infectados,un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total de 27,558 imágenes.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El conjunto de datos contiene 2 carpetas con imágenes de glóbulos clasificados como infectados y no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infectados,un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total de 27,558 imágenes.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El conjunto de datos contiene 2 carpetas con imágenes de glóbulos clasificados como infectados y no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infectados,un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total de 27,558 imágenes.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Que hicimos**</a:t>
            </a:r>
          </a:p>
          <a:p>
            <a:r>
              <a:rPr lang="es-ES" dirty="0"/>
              <a:t>Comparar el desempeño en la clasificación de imágenes del </a:t>
            </a:r>
            <a:r>
              <a:rPr lang="es-ES" dirty="0" err="1"/>
              <a:t>dataset</a:t>
            </a:r>
            <a:r>
              <a:rPr lang="es-ES" dirty="0"/>
              <a:t> utilizando diferentes redes neurales. De esta forma podemos hacer un reconocimiento rápido para poder determinar si una muestra se encuentra infectada o no.</a:t>
            </a:r>
            <a:endParaRPr lang="es-419" dirty="0"/>
          </a:p>
          <a:p>
            <a:r>
              <a:rPr lang="es-419" dirty="0"/>
              <a:t>Porque escogimos transfer learning – medical </a:t>
            </a:r>
            <a:r>
              <a:rPr lang="es-419" dirty="0" err="1"/>
              <a:t>papers</a:t>
            </a:r>
            <a:r>
              <a:rPr lang="es-419" dirty="0"/>
              <a:t> para imágenes usan TL</a:t>
            </a:r>
          </a:p>
          <a:p>
            <a:r>
              <a:rPr lang="es-419" dirty="0" err="1"/>
              <a:t>ImageNet</a:t>
            </a:r>
            <a:r>
              <a:rPr lang="es-419" dirty="0"/>
              <a:t> ----- realiza un buen desempeño </a:t>
            </a:r>
          </a:p>
          <a:p>
            <a:endParaRPr lang="es-419" dirty="0"/>
          </a:p>
          <a:p>
            <a:r>
              <a:rPr lang="es-419" dirty="0" err="1"/>
              <a:t>Accuracy</a:t>
            </a:r>
            <a:endParaRPr lang="es-419" dirty="0"/>
          </a:p>
          <a:p>
            <a:r>
              <a:rPr lang="es-419" dirty="0" err="1"/>
              <a:t>Precision</a:t>
            </a:r>
            <a:r>
              <a:rPr lang="es-419" dirty="0"/>
              <a:t> </a:t>
            </a:r>
          </a:p>
          <a:p>
            <a:r>
              <a:rPr lang="es-419" dirty="0" err="1"/>
              <a:t>Recall</a:t>
            </a:r>
            <a:r>
              <a:rPr lang="es-419" dirty="0"/>
              <a:t> </a:t>
            </a:r>
          </a:p>
          <a:p>
            <a:r>
              <a:rPr lang="es-419" dirty="0"/>
              <a:t>F1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868C-C2FC-45ED-8755-D0511E2880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6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B1C-DA87-483E-96B0-B91ABBC4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2702-B9D3-468B-A625-C110B45D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EC2A-5FBA-40A3-81FA-315AB150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1903-14F2-44E5-B97E-E9FA46B4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DD6C-572C-4FDB-9BA7-E66D3ED8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BFD-6DBD-4067-8495-62E90A88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497C-74FC-4544-AEE1-2A4EB9BD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1626-484D-49EB-9FC7-E286D2DD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004F-C84E-4BCF-A4DC-DB7E397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8E44-77DE-493C-8C72-DCD9221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4BBC-0C47-45ED-A6CC-83755C58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F1A2-D27A-4C15-AE2C-0E171596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0608-0F8C-4EA4-9839-4A8F31A9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2FE-1D7F-4188-96B1-8067B2D5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25B9-CCD5-462B-8123-181D885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C44-0E92-480A-AB15-9F717910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DFF-226E-489E-90CD-4B270169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DC4F-3229-4E25-A7A1-0207734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3003-E92F-45C1-A6B5-0A90619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BBDA-8325-4BCA-850B-36E7CA8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1F5-EC95-48C4-865F-9E9B064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38AC-AAB5-4EAB-843B-5E60561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4BFF-F33C-4E9D-B21B-30B5EC72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8F4A-7552-492F-ACD9-F0704AF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8975-0B55-4440-99F1-F3F4AAB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BAC-91C4-4610-8D47-453CBDD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E4D-7DBE-4608-AC35-A725039E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3607-C11C-4435-82F0-F4052E7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2E13-4BB9-471B-B24D-D19746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6167-D2AD-4B8C-8876-3BA42514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5F46-86FE-4BF0-A6D8-D49E351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1BD-F5D3-423C-A95A-74240007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0019-82FD-4ED9-9BE2-9971942D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2CC-21A4-4D18-A99B-FE21768D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EF67-78FA-44EC-9418-0A1EB638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8A6B-909A-4B11-A080-E7A3486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F1BA-B691-49AF-BE8F-C381968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B44F-12FB-445C-9D94-08420B50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4910-0DF4-4C23-A722-3282BDA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F1B3-E64A-4E63-A4C6-73941300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9ACA-9D3A-43A5-AB19-350A7E1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7205-A089-4BAB-8318-08E95524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ADFB-D415-4C71-80B4-1B503AB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2D07D-6912-489E-875A-3780FB3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FB41-9306-44D7-A602-EC6CD12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6926-5B0D-40D6-8326-53417AD8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0C5-86EA-4BA3-B512-DCC08E9B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55C1-87F5-4314-A2DA-C0AF7B4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2D65-398F-409E-BB06-51D80CBF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7146-A13E-491A-B66A-6C30226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EE7F-7DA8-4600-B080-2B52B04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2487-E462-40CA-B58E-44738D3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2B1-93D1-4102-A71B-F1FAFFE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9057-033D-4537-8679-1FC2BF2B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298D-D954-4B86-9867-6918DE81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3F23-B77A-41B3-8DDE-09BC131D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D9F-C5A1-4C7E-8C46-4788F94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AEA1-896D-4B1D-A379-CB8F085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3A192-75D0-496C-B4B4-9560245B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E11E-4BF7-4130-9887-EDFBD403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F2A9-1536-46CA-93F0-430748BA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B05-0196-4878-851B-70FC00CE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88C2-7696-442F-ACBB-0E0F43D0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ddyCabrera98/PosterSP1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63" y="3493168"/>
            <a:ext cx="3171074" cy="121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6" y="1753683"/>
            <a:ext cx="5208728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Inception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174111-DA0A-4317-BD3C-DA089EBD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27" y="243537"/>
            <a:ext cx="7235757" cy="63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6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Efficient Net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3A7665-512B-4D6B-9F0E-EFB9C8D8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859" y="243537"/>
            <a:ext cx="6946962" cy="64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ResNet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6BA608-0472-47BD-BA33-80EFA25C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27" y="165432"/>
            <a:ext cx="3894315" cy="3564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F0A23-C304-4D5F-BB49-AA624BCB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010" y="243537"/>
            <a:ext cx="3626348" cy="3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AC0D5-5CE8-4E37-AAA6-29ED1434A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330" y="3946064"/>
            <a:ext cx="5189670" cy="223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65771-0037-4E2A-93EB-BD846CD1F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798" y="4014649"/>
            <a:ext cx="5174428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Conclusiones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E39BB3-E1C8-45A7-A5E3-2505C3E4A4BA}"/>
              </a:ext>
            </a:extLst>
          </p:cNvPr>
          <p:cNvSpPr txBox="1"/>
          <p:nvPr/>
        </p:nvSpPr>
        <p:spPr>
          <a:xfrm>
            <a:off x="705852" y="3133255"/>
            <a:ext cx="9119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Jost"/>
              </a:rPr>
              <a:t>Los mejores modelos fueron </a:t>
            </a:r>
            <a:r>
              <a:rPr lang="es-419" dirty="0" err="1">
                <a:latin typeface="Jost"/>
              </a:rPr>
              <a:t>Efficient</a:t>
            </a:r>
            <a:r>
              <a:rPr lang="es-419" dirty="0">
                <a:latin typeface="Jost"/>
              </a:rPr>
              <a:t> Net y </a:t>
            </a:r>
            <a:r>
              <a:rPr lang="es-419" dirty="0" err="1">
                <a:latin typeface="Jost"/>
              </a:rPr>
              <a:t>ResNet</a:t>
            </a:r>
            <a:endParaRPr lang="es-419" dirty="0">
              <a:latin typeface="Jos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Jost"/>
              </a:rPr>
              <a:t>Transfer Learning es una </a:t>
            </a:r>
            <a:r>
              <a:rPr lang="en-US" dirty="0" err="1">
                <a:latin typeface="Jost"/>
              </a:rPr>
              <a:t>opción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muy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efectiva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en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predicciones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relacionadas</a:t>
            </a:r>
            <a:r>
              <a:rPr lang="en-US" dirty="0">
                <a:latin typeface="Jost"/>
              </a:rPr>
              <a:t> a </a:t>
            </a:r>
            <a:r>
              <a:rPr lang="en-US" dirty="0" err="1">
                <a:latin typeface="Jost"/>
              </a:rPr>
              <a:t>imágenes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médicas</a:t>
            </a:r>
            <a:endParaRPr lang="en-US" dirty="0">
              <a:latin typeface="Jos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Jost"/>
              </a:rPr>
              <a:t>Las redes </a:t>
            </a:r>
            <a:r>
              <a:rPr lang="en-US" dirty="0" err="1">
                <a:latin typeface="Jost"/>
              </a:rPr>
              <a:t>convolucionales</a:t>
            </a:r>
            <a:r>
              <a:rPr lang="en-US" dirty="0">
                <a:latin typeface="Jost"/>
              </a:rPr>
              <a:t> son </a:t>
            </a:r>
            <a:r>
              <a:rPr lang="en-US" dirty="0" err="1">
                <a:latin typeface="Jost"/>
              </a:rPr>
              <a:t>muy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veloces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en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su</a:t>
            </a:r>
            <a:r>
              <a:rPr lang="en-US" dirty="0">
                <a:latin typeface="Jost"/>
              </a:rPr>
              <a:t> </a:t>
            </a:r>
            <a:r>
              <a:rPr lang="en-US" dirty="0" err="1">
                <a:latin typeface="Jost"/>
              </a:rPr>
              <a:t>predicción</a:t>
            </a:r>
            <a:r>
              <a:rPr lang="en-US" dirty="0">
                <a:latin typeface="Jost"/>
              </a:rPr>
              <a:t> y </a:t>
            </a:r>
            <a:r>
              <a:rPr lang="en-US" dirty="0" err="1">
                <a:latin typeface="Jost"/>
              </a:rPr>
              <a:t>mantienen</a:t>
            </a:r>
            <a:r>
              <a:rPr lang="en-US" dirty="0">
                <a:latin typeface="Jost"/>
              </a:rPr>
              <a:t> un </a:t>
            </a:r>
            <a:r>
              <a:rPr lang="en-US" dirty="0" err="1">
                <a:latin typeface="Jost"/>
              </a:rPr>
              <a:t>buen</a:t>
            </a:r>
            <a:r>
              <a:rPr lang="en-US" dirty="0">
                <a:latin typeface="Jost"/>
              </a:rPr>
              <a:t>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424478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Hallazgos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E39BB3-E1C8-45A7-A5E3-2505C3E4A4BA}"/>
              </a:ext>
            </a:extLst>
          </p:cNvPr>
          <p:cNvSpPr txBox="1"/>
          <p:nvPr/>
        </p:nvSpPr>
        <p:spPr>
          <a:xfrm>
            <a:off x="705852" y="3133255"/>
            <a:ext cx="91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Jost"/>
              </a:rPr>
              <a:t>Eddy te toca</a:t>
            </a:r>
            <a:endParaRPr lang="en-US" dirty="0">
              <a:latin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338200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144F3-FC66-4346-8E46-0F7774A52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9" y="0"/>
            <a:ext cx="11472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2" y="5723021"/>
            <a:ext cx="2179095" cy="8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" y="323932"/>
            <a:ext cx="3069585" cy="81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908857" y="2258650"/>
            <a:ext cx="8422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¿Cómo Detectar Malaria en Glóbulos Rojos?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908857" y="3550136"/>
            <a:ext cx="77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In</a:t>
            </a:r>
            <a:r>
              <a:rPr lang="es-419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és</a:t>
            </a:r>
            <a:r>
              <a:rPr lang="es-419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 Alarcón, Eddy Cabrera, Diego Jarquín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01B4-5031-4D61-A924-6A0904322ED3}"/>
              </a:ext>
            </a:extLst>
          </p:cNvPr>
          <p:cNvSpPr txBox="1"/>
          <p:nvPr/>
        </p:nvSpPr>
        <p:spPr>
          <a:xfrm>
            <a:off x="908856" y="4014576"/>
            <a:ext cx="77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5"/>
              </a:rPr>
              <a:t>https://github.com/eddyCabrera98/PosterSP1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352927" y="1149294"/>
            <a:ext cx="4334483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/>
                <a:ea typeface="Jost" pitchFamily="2" charset="0"/>
              </a:rPr>
              <a:t>¿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/>
                <a:ea typeface="Jost" pitchFamily="2" charset="0"/>
              </a:rPr>
              <a:t>Qué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/>
                <a:ea typeface="Jost" pitchFamily="2" charset="0"/>
              </a:rPr>
              <a:t> es la Malaria?</a:t>
            </a:r>
            <a:endParaRPr lang="en-US" sz="3200" b="1" dirty="0">
              <a:solidFill>
                <a:schemeClr val="bg1"/>
              </a:solidFill>
              <a:latin typeface="Jost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Anopheles Mosquitoes | INSECT COP">
            <a:extLst>
              <a:ext uri="{FF2B5EF4-FFF2-40B4-BE49-F238E27FC236}">
                <a16:creationId xmlns:a16="http://schemas.microsoft.com/office/drawing/2014/main" id="{B68B3777-D062-4D9D-99DE-186B4EAD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1" y="2897108"/>
            <a:ext cx="3132365" cy="20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36;p43">
            <a:extLst>
              <a:ext uri="{FF2B5EF4-FFF2-40B4-BE49-F238E27FC236}">
                <a16:creationId xmlns:a16="http://schemas.microsoft.com/office/drawing/2014/main" id="{7C84382E-0CE4-400C-A3EF-0C136047BDAF}"/>
              </a:ext>
            </a:extLst>
          </p:cNvPr>
          <p:cNvSpPr/>
          <p:nvPr/>
        </p:nvSpPr>
        <p:spPr>
          <a:xfrm>
            <a:off x="5483867" y="1748601"/>
            <a:ext cx="2020725" cy="3914225"/>
          </a:xfrm>
          <a:custGeom>
            <a:avLst/>
            <a:gdLst/>
            <a:ahLst/>
            <a:cxnLst/>
            <a:rect l="l" t="t" r="r" b="b"/>
            <a:pathLst>
              <a:path w="80829" h="156569" extrusionOk="0">
                <a:moveTo>
                  <a:pt x="38947" y="1"/>
                </a:moveTo>
                <a:cubicBezTo>
                  <a:pt x="32600" y="1"/>
                  <a:pt x="28072" y="4150"/>
                  <a:pt x="26016" y="9401"/>
                </a:cubicBezTo>
                <a:cubicBezTo>
                  <a:pt x="25590" y="10354"/>
                  <a:pt x="25289" y="11507"/>
                  <a:pt x="25063" y="12534"/>
                </a:cubicBezTo>
                <a:cubicBezTo>
                  <a:pt x="24136" y="15040"/>
                  <a:pt x="22682" y="18499"/>
                  <a:pt x="20477" y="21406"/>
                </a:cubicBezTo>
                <a:cubicBezTo>
                  <a:pt x="20176" y="21832"/>
                  <a:pt x="20176" y="22359"/>
                  <a:pt x="20477" y="22785"/>
                </a:cubicBezTo>
                <a:cubicBezTo>
                  <a:pt x="21003" y="23411"/>
                  <a:pt x="21730" y="24238"/>
                  <a:pt x="22457" y="24539"/>
                </a:cubicBezTo>
                <a:cubicBezTo>
                  <a:pt x="23710" y="25066"/>
                  <a:pt x="21630" y="26745"/>
                  <a:pt x="21830" y="27271"/>
                </a:cubicBezTo>
                <a:cubicBezTo>
                  <a:pt x="22156" y="27797"/>
                  <a:pt x="22983" y="27998"/>
                  <a:pt x="22983" y="27998"/>
                </a:cubicBezTo>
                <a:cubicBezTo>
                  <a:pt x="22983" y="27998"/>
                  <a:pt x="21630" y="28624"/>
                  <a:pt x="21931" y="29251"/>
                </a:cubicBezTo>
                <a:cubicBezTo>
                  <a:pt x="22357" y="29978"/>
                  <a:pt x="23184" y="29777"/>
                  <a:pt x="22983" y="30930"/>
                </a:cubicBezTo>
                <a:cubicBezTo>
                  <a:pt x="22054" y="34869"/>
                  <a:pt x="25257" y="35810"/>
                  <a:pt x="28265" y="35810"/>
                </a:cubicBezTo>
                <a:cubicBezTo>
                  <a:pt x="29640" y="35810"/>
                  <a:pt x="30975" y="35613"/>
                  <a:pt x="31855" y="35416"/>
                </a:cubicBezTo>
                <a:cubicBezTo>
                  <a:pt x="31956" y="35416"/>
                  <a:pt x="32081" y="35517"/>
                  <a:pt x="32081" y="35517"/>
                </a:cubicBezTo>
                <a:cubicBezTo>
                  <a:pt x="32081" y="38549"/>
                  <a:pt x="30302" y="41356"/>
                  <a:pt x="27369" y="42609"/>
                </a:cubicBezTo>
                <a:lnTo>
                  <a:pt x="11179" y="49502"/>
                </a:lnTo>
                <a:cubicBezTo>
                  <a:pt x="7319" y="51181"/>
                  <a:pt x="4712" y="55041"/>
                  <a:pt x="4612" y="59226"/>
                </a:cubicBezTo>
                <a:lnTo>
                  <a:pt x="3133" y="100680"/>
                </a:lnTo>
                <a:cubicBezTo>
                  <a:pt x="3133" y="100981"/>
                  <a:pt x="3133" y="101307"/>
                  <a:pt x="3033" y="101507"/>
                </a:cubicBezTo>
                <a:cubicBezTo>
                  <a:pt x="2407" y="103813"/>
                  <a:pt x="1" y="114991"/>
                  <a:pt x="3033" y="133788"/>
                </a:cubicBezTo>
                <a:cubicBezTo>
                  <a:pt x="3133" y="134314"/>
                  <a:pt x="3133" y="134816"/>
                  <a:pt x="3033" y="135342"/>
                </a:cubicBezTo>
                <a:lnTo>
                  <a:pt x="1479" y="144740"/>
                </a:lnTo>
                <a:cubicBezTo>
                  <a:pt x="1154" y="146094"/>
                  <a:pt x="1479" y="147572"/>
                  <a:pt x="2306" y="148725"/>
                </a:cubicBezTo>
                <a:cubicBezTo>
                  <a:pt x="4308" y="151522"/>
                  <a:pt x="7979" y="156569"/>
                  <a:pt x="9259" y="156569"/>
                </a:cubicBezTo>
                <a:cubicBezTo>
                  <a:pt x="9310" y="156569"/>
                  <a:pt x="9356" y="156561"/>
                  <a:pt x="9399" y="156545"/>
                </a:cubicBezTo>
                <a:cubicBezTo>
                  <a:pt x="10978" y="156019"/>
                  <a:pt x="6266" y="147247"/>
                  <a:pt x="6893" y="145267"/>
                </a:cubicBezTo>
                <a:cubicBezTo>
                  <a:pt x="7219" y="144540"/>
                  <a:pt x="7519" y="143913"/>
                  <a:pt x="7745" y="143387"/>
                </a:cubicBezTo>
                <a:cubicBezTo>
                  <a:pt x="7857" y="143275"/>
                  <a:pt x="7999" y="143219"/>
                  <a:pt x="8134" y="143219"/>
                </a:cubicBezTo>
                <a:cubicBezTo>
                  <a:pt x="8364" y="143219"/>
                  <a:pt x="8572" y="143382"/>
                  <a:pt x="8572" y="143713"/>
                </a:cubicBezTo>
                <a:lnTo>
                  <a:pt x="8572" y="147472"/>
                </a:lnTo>
                <a:cubicBezTo>
                  <a:pt x="8572" y="148600"/>
                  <a:pt x="8998" y="149753"/>
                  <a:pt x="9825" y="150605"/>
                </a:cubicBezTo>
                <a:cubicBezTo>
                  <a:pt x="10026" y="150705"/>
                  <a:pt x="10151" y="150906"/>
                  <a:pt x="10251" y="150906"/>
                </a:cubicBezTo>
                <a:cubicBezTo>
                  <a:pt x="10279" y="150922"/>
                  <a:pt x="10307" y="150930"/>
                  <a:pt x="10334" y="150930"/>
                </a:cubicBezTo>
                <a:cubicBezTo>
                  <a:pt x="11025" y="150930"/>
                  <a:pt x="11609" y="145870"/>
                  <a:pt x="11705" y="140254"/>
                </a:cubicBezTo>
                <a:cubicBezTo>
                  <a:pt x="11805" y="134414"/>
                  <a:pt x="8773" y="135668"/>
                  <a:pt x="10552" y="131683"/>
                </a:cubicBezTo>
                <a:cubicBezTo>
                  <a:pt x="12332" y="127823"/>
                  <a:pt x="15464" y="110705"/>
                  <a:pt x="13685" y="101833"/>
                </a:cubicBezTo>
                <a:cubicBezTo>
                  <a:pt x="13585" y="101407"/>
                  <a:pt x="13585" y="100981"/>
                  <a:pt x="13585" y="100479"/>
                </a:cubicBezTo>
                <a:lnTo>
                  <a:pt x="17043" y="80103"/>
                </a:lnTo>
                <a:cubicBezTo>
                  <a:pt x="17043" y="80103"/>
                  <a:pt x="21830" y="98700"/>
                  <a:pt x="20803" y="107773"/>
                </a:cubicBezTo>
                <a:cubicBezTo>
                  <a:pt x="19750" y="116871"/>
                  <a:pt x="14011" y="147773"/>
                  <a:pt x="15464" y="155392"/>
                </a:cubicBezTo>
                <a:lnTo>
                  <a:pt x="36241" y="155392"/>
                </a:lnTo>
                <a:lnTo>
                  <a:pt x="37194" y="147973"/>
                </a:lnTo>
                <a:cubicBezTo>
                  <a:pt x="38309" y="148242"/>
                  <a:pt x="39221" y="148425"/>
                  <a:pt x="39970" y="148425"/>
                </a:cubicBezTo>
                <a:cubicBezTo>
                  <a:pt x="40129" y="148425"/>
                  <a:pt x="40282" y="148417"/>
                  <a:pt x="40427" y="148400"/>
                </a:cubicBezTo>
                <a:cubicBezTo>
                  <a:pt x="40572" y="148417"/>
                  <a:pt x="40724" y="148425"/>
                  <a:pt x="40884" y="148425"/>
                </a:cubicBezTo>
                <a:cubicBezTo>
                  <a:pt x="41630" y="148425"/>
                  <a:pt x="42527" y="148242"/>
                  <a:pt x="43560" y="147973"/>
                </a:cubicBezTo>
                <a:lnTo>
                  <a:pt x="44487" y="155392"/>
                </a:lnTo>
                <a:lnTo>
                  <a:pt x="65289" y="155392"/>
                </a:lnTo>
                <a:cubicBezTo>
                  <a:pt x="66743" y="147773"/>
                  <a:pt x="61003" y="116871"/>
                  <a:pt x="59951" y="107773"/>
                </a:cubicBezTo>
                <a:cubicBezTo>
                  <a:pt x="58898" y="98700"/>
                  <a:pt x="63710" y="80103"/>
                  <a:pt x="63710" y="80103"/>
                </a:cubicBezTo>
                <a:lnTo>
                  <a:pt x="67169" y="100479"/>
                </a:lnTo>
                <a:cubicBezTo>
                  <a:pt x="67269" y="100981"/>
                  <a:pt x="67269" y="101407"/>
                  <a:pt x="67169" y="101833"/>
                </a:cubicBezTo>
                <a:cubicBezTo>
                  <a:pt x="65389" y="110705"/>
                  <a:pt x="68522" y="127823"/>
                  <a:pt x="70176" y="131683"/>
                </a:cubicBezTo>
                <a:cubicBezTo>
                  <a:pt x="71956" y="135668"/>
                  <a:pt x="68923" y="134414"/>
                  <a:pt x="69049" y="140254"/>
                </a:cubicBezTo>
                <a:cubicBezTo>
                  <a:pt x="69145" y="145870"/>
                  <a:pt x="69728" y="150930"/>
                  <a:pt x="70419" y="150930"/>
                </a:cubicBezTo>
                <a:cubicBezTo>
                  <a:pt x="70447" y="150930"/>
                  <a:pt x="70474" y="150922"/>
                  <a:pt x="70502" y="150906"/>
                </a:cubicBezTo>
                <a:cubicBezTo>
                  <a:pt x="70603" y="150906"/>
                  <a:pt x="70803" y="150705"/>
                  <a:pt x="70928" y="150605"/>
                </a:cubicBezTo>
                <a:cubicBezTo>
                  <a:pt x="71755" y="149753"/>
                  <a:pt x="72181" y="148600"/>
                  <a:pt x="72181" y="147472"/>
                </a:cubicBezTo>
                <a:lnTo>
                  <a:pt x="72181" y="143713"/>
                </a:lnTo>
                <a:cubicBezTo>
                  <a:pt x="72181" y="143382"/>
                  <a:pt x="72430" y="143219"/>
                  <a:pt x="72664" y="143219"/>
                </a:cubicBezTo>
                <a:cubicBezTo>
                  <a:pt x="72801" y="143219"/>
                  <a:pt x="72934" y="143275"/>
                  <a:pt x="73009" y="143387"/>
                </a:cubicBezTo>
                <a:cubicBezTo>
                  <a:pt x="73309" y="143913"/>
                  <a:pt x="73635" y="144540"/>
                  <a:pt x="73836" y="145267"/>
                </a:cubicBezTo>
                <a:cubicBezTo>
                  <a:pt x="74462" y="147247"/>
                  <a:pt x="69775" y="156019"/>
                  <a:pt x="71329" y="156545"/>
                </a:cubicBezTo>
                <a:cubicBezTo>
                  <a:pt x="71373" y="156561"/>
                  <a:pt x="71421" y="156569"/>
                  <a:pt x="71473" y="156569"/>
                </a:cubicBezTo>
                <a:cubicBezTo>
                  <a:pt x="72780" y="156569"/>
                  <a:pt x="76518" y="151522"/>
                  <a:pt x="78447" y="148725"/>
                </a:cubicBezTo>
                <a:cubicBezTo>
                  <a:pt x="79274" y="147572"/>
                  <a:pt x="79575" y="146094"/>
                  <a:pt x="79374" y="144740"/>
                </a:cubicBezTo>
                <a:lnTo>
                  <a:pt x="77821" y="135342"/>
                </a:lnTo>
                <a:cubicBezTo>
                  <a:pt x="77695" y="134816"/>
                  <a:pt x="77695" y="134314"/>
                  <a:pt x="77821" y="133788"/>
                </a:cubicBezTo>
                <a:cubicBezTo>
                  <a:pt x="80828" y="114991"/>
                  <a:pt x="78322" y="103813"/>
                  <a:pt x="77821" y="101507"/>
                </a:cubicBezTo>
                <a:cubicBezTo>
                  <a:pt x="77695" y="101307"/>
                  <a:pt x="77595" y="100981"/>
                  <a:pt x="77595" y="100680"/>
                </a:cubicBezTo>
                <a:lnTo>
                  <a:pt x="76242" y="59226"/>
                </a:lnTo>
                <a:cubicBezTo>
                  <a:pt x="76041" y="55041"/>
                  <a:pt x="73535" y="51181"/>
                  <a:pt x="69550" y="49502"/>
                </a:cubicBezTo>
                <a:lnTo>
                  <a:pt x="53259" y="42609"/>
                </a:lnTo>
                <a:cubicBezTo>
                  <a:pt x="50552" y="41356"/>
                  <a:pt x="48673" y="38650"/>
                  <a:pt x="48673" y="35517"/>
                </a:cubicBezTo>
                <a:lnTo>
                  <a:pt x="48673" y="35091"/>
                </a:lnTo>
                <a:cubicBezTo>
                  <a:pt x="48673" y="31958"/>
                  <a:pt x="49825" y="28925"/>
                  <a:pt x="51906" y="26745"/>
                </a:cubicBezTo>
                <a:cubicBezTo>
                  <a:pt x="58497" y="20053"/>
                  <a:pt x="57018" y="7421"/>
                  <a:pt x="49299" y="2309"/>
                </a:cubicBezTo>
                <a:cubicBezTo>
                  <a:pt x="46066" y="228"/>
                  <a:pt x="42833" y="103"/>
                  <a:pt x="39174" y="3"/>
                </a:cubicBezTo>
                <a:cubicBezTo>
                  <a:pt x="39098" y="2"/>
                  <a:pt x="39022" y="1"/>
                  <a:pt x="38947" y="1"/>
                </a:cubicBezTo>
                <a:close/>
              </a:path>
            </a:pathLst>
          </a:custGeom>
          <a:solidFill>
            <a:srgbClr val="721C3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ost"/>
            </a:endParaRPr>
          </a:p>
        </p:txBody>
      </p:sp>
      <p:sp>
        <p:nvSpPr>
          <p:cNvPr id="12" name="Google Shape;730;p43">
            <a:extLst>
              <a:ext uri="{FF2B5EF4-FFF2-40B4-BE49-F238E27FC236}">
                <a16:creationId xmlns:a16="http://schemas.microsoft.com/office/drawing/2014/main" id="{CE744A37-00A6-4827-AF9B-17ABD3AF7A34}"/>
              </a:ext>
            </a:extLst>
          </p:cNvPr>
          <p:cNvSpPr txBox="1">
            <a:spLocks/>
          </p:cNvSpPr>
          <p:nvPr/>
        </p:nvSpPr>
        <p:spPr>
          <a:xfrm>
            <a:off x="9473598" y="3250610"/>
            <a:ext cx="1971600" cy="6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600" dirty="0">
                <a:latin typeface="Jost"/>
              </a:rPr>
              <a:t>Anemia.</a:t>
            </a:r>
          </a:p>
        </p:txBody>
      </p:sp>
      <p:sp>
        <p:nvSpPr>
          <p:cNvPr id="14" name="Google Shape;731;p43">
            <a:extLst>
              <a:ext uri="{FF2B5EF4-FFF2-40B4-BE49-F238E27FC236}">
                <a16:creationId xmlns:a16="http://schemas.microsoft.com/office/drawing/2014/main" id="{96049FC8-35D8-48F7-89FF-1F41A94A3ADE}"/>
              </a:ext>
            </a:extLst>
          </p:cNvPr>
          <p:cNvSpPr txBox="1">
            <a:spLocks/>
          </p:cNvSpPr>
          <p:nvPr/>
        </p:nvSpPr>
        <p:spPr>
          <a:xfrm>
            <a:off x="9473598" y="1867747"/>
            <a:ext cx="1971600" cy="6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GT" sz="1600">
                <a:latin typeface="Jost"/>
              </a:rPr>
              <a:t>Dolor de cabeza.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s-GT" sz="1600" dirty="0">
              <a:latin typeface="Jost"/>
            </a:endParaRPr>
          </a:p>
        </p:txBody>
      </p:sp>
      <p:sp>
        <p:nvSpPr>
          <p:cNvPr id="16" name="Google Shape;732;p43">
            <a:extLst>
              <a:ext uri="{FF2B5EF4-FFF2-40B4-BE49-F238E27FC236}">
                <a16:creationId xmlns:a16="http://schemas.microsoft.com/office/drawing/2014/main" id="{FE381F67-C898-4F46-A738-8ADFAD016715}"/>
              </a:ext>
            </a:extLst>
          </p:cNvPr>
          <p:cNvSpPr txBox="1">
            <a:spLocks/>
          </p:cNvSpPr>
          <p:nvPr/>
        </p:nvSpPr>
        <p:spPr>
          <a:xfrm>
            <a:off x="9483663" y="2128783"/>
            <a:ext cx="1971600" cy="6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s-GT" sz="1600">
                <a:latin typeface="Jost"/>
              </a:rPr>
              <a:t>Fiebre (convulsiones).</a:t>
            </a:r>
            <a:endParaRPr lang="es-GT" sz="1600" dirty="0">
              <a:latin typeface="Jost"/>
            </a:endParaRPr>
          </a:p>
        </p:txBody>
      </p:sp>
      <p:cxnSp>
        <p:nvCxnSpPr>
          <p:cNvPr id="17" name="Google Shape;733;p43">
            <a:extLst>
              <a:ext uri="{FF2B5EF4-FFF2-40B4-BE49-F238E27FC236}">
                <a16:creationId xmlns:a16="http://schemas.microsoft.com/office/drawing/2014/main" id="{8E13BB81-1AE6-489D-AAF5-9A32CB160F1E}"/>
              </a:ext>
            </a:extLst>
          </p:cNvPr>
          <p:cNvCxnSpPr>
            <a:cxnSpLocks/>
          </p:cNvCxnSpPr>
          <p:nvPr/>
        </p:nvCxnSpPr>
        <p:spPr>
          <a:xfrm flipH="1">
            <a:off x="6572700" y="2083371"/>
            <a:ext cx="2900891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734;p43">
            <a:extLst>
              <a:ext uri="{FF2B5EF4-FFF2-40B4-BE49-F238E27FC236}">
                <a16:creationId xmlns:a16="http://schemas.microsoft.com/office/drawing/2014/main" id="{78EDBDA6-0724-410B-ABE3-13091CAFE760}"/>
              </a:ext>
            </a:extLst>
          </p:cNvPr>
          <p:cNvCxnSpPr>
            <a:cxnSpLocks/>
          </p:cNvCxnSpPr>
          <p:nvPr/>
        </p:nvCxnSpPr>
        <p:spPr>
          <a:xfrm flipH="1">
            <a:off x="6622097" y="3480747"/>
            <a:ext cx="2851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735;p43">
            <a:extLst>
              <a:ext uri="{FF2B5EF4-FFF2-40B4-BE49-F238E27FC236}">
                <a16:creationId xmlns:a16="http://schemas.microsoft.com/office/drawing/2014/main" id="{45F78FEA-4A29-4866-A3BA-59F8B057157B}"/>
              </a:ext>
            </a:extLst>
          </p:cNvPr>
          <p:cNvCxnSpPr>
            <a:cxnSpLocks/>
          </p:cNvCxnSpPr>
          <p:nvPr/>
        </p:nvCxnSpPr>
        <p:spPr>
          <a:xfrm flipH="1">
            <a:off x="6622097" y="2454761"/>
            <a:ext cx="2851494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737;p43">
            <a:extLst>
              <a:ext uri="{FF2B5EF4-FFF2-40B4-BE49-F238E27FC236}">
                <a16:creationId xmlns:a16="http://schemas.microsoft.com/office/drawing/2014/main" id="{B72D0E1B-5B86-47F1-8FC3-789BF3EE670D}"/>
              </a:ext>
            </a:extLst>
          </p:cNvPr>
          <p:cNvSpPr/>
          <p:nvPr/>
        </p:nvSpPr>
        <p:spPr>
          <a:xfrm>
            <a:off x="6178673" y="1872410"/>
            <a:ext cx="660425" cy="513050"/>
          </a:xfrm>
          <a:custGeom>
            <a:avLst/>
            <a:gdLst/>
            <a:ahLst/>
            <a:cxnLst/>
            <a:rect l="l" t="t" r="r" b="b"/>
            <a:pathLst>
              <a:path w="26417" h="20522" extrusionOk="0">
                <a:moveTo>
                  <a:pt x="5840" y="5740"/>
                </a:moveTo>
                <a:cubicBezTo>
                  <a:pt x="6040" y="5740"/>
                  <a:pt x="6266" y="5841"/>
                  <a:pt x="6266" y="6066"/>
                </a:cubicBezTo>
                <a:cubicBezTo>
                  <a:pt x="6361" y="6161"/>
                  <a:pt x="7021" y="8695"/>
                  <a:pt x="11096" y="8695"/>
                </a:cubicBezTo>
                <a:cubicBezTo>
                  <a:pt x="11314" y="8695"/>
                  <a:pt x="11542" y="8688"/>
                  <a:pt x="11780" y="8673"/>
                </a:cubicBezTo>
                <a:cubicBezTo>
                  <a:pt x="12005" y="8673"/>
                  <a:pt x="12206" y="8873"/>
                  <a:pt x="12206" y="9074"/>
                </a:cubicBezTo>
                <a:cubicBezTo>
                  <a:pt x="12206" y="9299"/>
                  <a:pt x="12005" y="9400"/>
                  <a:pt x="11780" y="9400"/>
                </a:cubicBezTo>
                <a:cubicBezTo>
                  <a:pt x="11579" y="9500"/>
                  <a:pt x="11278" y="9500"/>
                  <a:pt x="11053" y="9500"/>
                </a:cubicBezTo>
                <a:cubicBezTo>
                  <a:pt x="9699" y="9500"/>
                  <a:pt x="8647" y="9199"/>
                  <a:pt x="7820" y="8773"/>
                </a:cubicBezTo>
                <a:cubicBezTo>
                  <a:pt x="7786" y="8773"/>
                  <a:pt x="7585" y="8714"/>
                  <a:pt x="7291" y="8714"/>
                </a:cubicBezTo>
                <a:cubicBezTo>
                  <a:pt x="6709" y="8714"/>
                  <a:pt x="5762" y="8946"/>
                  <a:pt x="5013" y="10327"/>
                </a:cubicBezTo>
                <a:cubicBezTo>
                  <a:pt x="4887" y="10452"/>
                  <a:pt x="4787" y="10452"/>
                  <a:pt x="4587" y="10452"/>
                </a:cubicBezTo>
                <a:lnTo>
                  <a:pt x="4486" y="10452"/>
                </a:lnTo>
                <a:cubicBezTo>
                  <a:pt x="4261" y="10327"/>
                  <a:pt x="4161" y="10126"/>
                  <a:pt x="4261" y="9926"/>
                </a:cubicBezTo>
                <a:cubicBezTo>
                  <a:pt x="5013" y="8673"/>
                  <a:pt x="5940" y="8146"/>
                  <a:pt x="6767" y="8046"/>
                </a:cubicBezTo>
                <a:cubicBezTo>
                  <a:pt x="5840" y="7194"/>
                  <a:pt x="5514" y="6267"/>
                  <a:pt x="5514" y="6267"/>
                </a:cubicBezTo>
                <a:cubicBezTo>
                  <a:pt x="5514" y="6066"/>
                  <a:pt x="5639" y="5841"/>
                  <a:pt x="5840" y="5740"/>
                </a:cubicBezTo>
                <a:close/>
                <a:moveTo>
                  <a:pt x="15251" y="5139"/>
                </a:moveTo>
                <a:cubicBezTo>
                  <a:pt x="15339" y="5139"/>
                  <a:pt x="15439" y="5164"/>
                  <a:pt x="15539" y="5214"/>
                </a:cubicBezTo>
                <a:cubicBezTo>
                  <a:pt x="15664" y="5314"/>
                  <a:pt x="15664" y="5540"/>
                  <a:pt x="15539" y="5740"/>
                </a:cubicBezTo>
                <a:cubicBezTo>
                  <a:pt x="15539" y="5740"/>
                  <a:pt x="15138" y="6267"/>
                  <a:pt x="15138" y="6994"/>
                </a:cubicBezTo>
                <a:cubicBezTo>
                  <a:pt x="15238" y="7946"/>
                  <a:pt x="16065" y="8873"/>
                  <a:pt x="17419" y="9826"/>
                </a:cubicBezTo>
                <a:cubicBezTo>
                  <a:pt x="17544" y="9926"/>
                  <a:pt x="17644" y="10126"/>
                  <a:pt x="17544" y="10327"/>
                </a:cubicBezTo>
                <a:cubicBezTo>
                  <a:pt x="17419" y="10452"/>
                  <a:pt x="17319" y="10452"/>
                  <a:pt x="17218" y="10452"/>
                </a:cubicBezTo>
                <a:lnTo>
                  <a:pt x="17018" y="10452"/>
                </a:lnTo>
                <a:cubicBezTo>
                  <a:pt x="16692" y="10227"/>
                  <a:pt x="16391" y="9926"/>
                  <a:pt x="16065" y="9700"/>
                </a:cubicBezTo>
                <a:cubicBezTo>
                  <a:pt x="15664" y="9700"/>
                  <a:pt x="14186" y="9926"/>
                  <a:pt x="13459" y="10653"/>
                </a:cubicBezTo>
                <a:cubicBezTo>
                  <a:pt x="13033" y="11079"/>
                  <a:pt x="12933" y="11480"/>
                  <a:pt x="12933" y="12106"/>
                </a:cubicBezTo>
                <a:cubicBezTo>
                  <a:pt x="12933" y="12332"/>
                  <a:pt x="12732" y="12532"/>
                  <a:pt x="12532" y="12532"/>
                </a:cubicBezTo>
                <a:cubicBezTo>
                  <a:pt x="12306" y="12532"/>
                  <a:pt x="12206" y="12332"/>
                  <a:pt x="12206" y="12106"/>
                </a:cubicBezTo>
                <a:cubicBezTo>
                  <a:pt x="12105" y="11380"/>
                  <a:pt x="12406" y="10653"/>
                  <a:pt x="12933" y="10126"/>
                </a:cubicBezTo>
                <a:cubicBezTo>
                  <a:pt x="13559" y="9400"/>
                  <a:pt x="14712" y="9199"/>
                  <a:pt x="15439" y="9074"/>
                </a:cubicBezTo>
                <a:cubicBezTo>
                  <a:pt x="14812" y="8447"/>
                  <a:pt x="14512" y="7720"/>
                  <a:pt x="14411" y="7094"/>
                </a:cubicBezTo>
                <a:cubicBezTo>
                  <a:pt x="14286" y="5941"/>
                  <a:pt x="14913" y="5214"/>
                  <a:pt x="15038" y="5214"/>
                </a:cubicBezTo>
                <a:cubicBezTo>
                  <a:pt x="15088" y="5164"/>
                  <a:pt x="15163" y="5139"/>
                  <a:pt x="15251" y="5139"/>
                </a:cubicBezTo>
                <a:close/>
                <a:moveTo>
                  <a:pt x="9555" y="1"/>
                </a:moveTo>
                <a:cubicBezTo>
                  <a:pt x="8197" y="1"/>
                  <a:pt x="6892" y="1154"/>
                  <a:pt x="6892" y="1154"/>
                </a:cubicBezTo>
                <a:cubicBezTo>
                  <a:pt x="6640" y="1098"/>
                  <a:pt x="6404" y="1073"/>
                  <a:pt x="6183" y="1073"/>
                </a:cubicBezTo>
                <a:cubicBezTo>
                  <a:pt x="5109" y="1073"/>
                  <a:pt x="4397" y="1662"/>
                  <a:pt x="3960" y="2182"/>
                </a:cubicBezTo>
                <a:cubicBezTo>
                  <a:pt x="4386" y="2608"/>
                  <a:pt x="4887" y="3134"/>
                  <a:pt x="5414" y="3435"/>
                </a:cubicBezTo>
                <a:cubicBezTo>
                  <a:pt x="5639" y="3560"/>
                  <a:pt x="5740" y="3761"/>
                  <a:pt x="5639" y="3961"/>
                </a:cubicBezTo>
                <a:cubicBezTo>
                  <a:pt x="5514" y="4061"/>
                  <a:pt x="5414" y="4187"/>
                  <a:pt x="5313" y="4187"/>
                </a:cubicBezTo>
                <a:cubicBezTo>
                  <a:pt x="5213" y="4187"/>
                  <a:pt x="5113" y="4187"/>
                  <a:pt x="5113" y="4061"/>
                </a:cubicBezTo>
                <a:cubicBezTo>
                  <a:pt x="4587" y="3761"/>
                  <a:pt x="3960" y="3234"/>
                  <a:pt x="3534" y="2933"/>
                </a:cubicBezTo>
                <a:cubicBezTo>
                  <a:pt x="3434" y="3034"/>
                  <a:pt x="3434" y="3134"/>
                  <a:pt x="3434" y="3134"/>
                </a:cubicBezTo>
                <a:cubicBezTo>
                  <a:pt x="1454" y="4061"/>
                  <a:pt x="1454" y="5214"/>
                  <a:pt x="1654" y="6066"/>
                </a:cubicBezTo>
                <a:cubicBezTo>
                  <a:pt x="1880" y="6066"/>
                  <a:pt x="2080" y="5941"/>
                  <a:pt x="2281" y="5941"/>
                </a:cubicBezTo>
                <a:cubicBezTo>
                  <a:pt x="2807" y="6066"/>
                  <a:pt x="3334" y="6367"/>
                  <a:pt x="3760" y="6994"/>
                </a:cubicBezTo>
                <a:cubicBezTo>
                  <a:pt x="3860" y="7094"/>
                  <a:pt x="3860" y="7319"/>
                  <a:pt x="3634" y="7520"/>
                </a:cubicBezTo>
                <a:lnTo>
                  <a:pt x="3434" y="7520"/>
                </a:lnTo>
                <a:cubicBezTo>
                  <a:pt x="3334" y="7520"/>
                  <a:pt x="3233" y="7520"/>
                  <a:pt x="3133" y="7420"/>
                </a:cubicBezTo>
                <a:cubicBezTo>
                  <a:pt x="2719" y="6927"/>
                  <a:pt x="2367" y="6759"/>
                  <a:pt x="2138" y="6759"/>
                </a:cubicBezTo>
                <a:cubicBezTo>
                  <a:pt x="2076" y="6759"/>
                  <a:pt x="2023" y="6772"/>
                  <a:pt x="1980" y="6793"/>
                </a:cubicBezTo>
                <a:lnTo>
                  <a:pt x="2181" y="6994"/>
                </a:lnTo>
                <a:cubicBezTo>
                  <a:pt x="0" y="8673"/>
                  <a:pt x="1880" y="11079"/>
                  <a:pt x="1880" y="11079"/>
                </a:cubicBezTo>
                <a:cubicBezTo>
                  <a:pt x="1454" y="13159"/>
                  <a:pt x="2381" y="13986"/>
                  <a:pt x="3133" y="14312"/>
                </a:cubicBezTo>
                <a:cubicBezTo>
                  <a:pt x="3233" y="14312"/>
                  <a:pt x="3233" y="14212"/>
                  <a:pt x="3334" y="14212"/>
                </a:cubicBezTo>
                <a:cubicBezTo>
                  <a:pt x="3334" y="14212"/>
                  <a:pt x="3760" y="13986"/>
                  <a:pt x="3960" y="13460"/>
                </a:cubicBezTo>
                <a:cubicBezTo>
                  <a:pt x="4060" y="13059"/>
                  <a:pt x="3960" y="12532"/>
                  <a:pt x="3634" y="11806"/>
                </a:cubicBezTo>
                <a:cubicBezTo>
                  <a:pt x="3534" y="11580"/>
                  <a:pt x="3534" y="11380"/>
                  <a:pt x="3760" y="11279"/>
                </a:cubicBezTo>
                <a:cubicBezTo>
                  <a:pt x="3813" y="11252"/>
                  <a:pt x="3867" y="11240"/>
                  <a:pt x="3919" y="11240"/>
                </a:cubicBezTo>
                <a:cubicBezTo>
                  <a:pt x="4060" y="11240"/>
                  <a:pt x="4187" y="11333"/>
                  <a:pt x="4261" y="11480"/>
                </a:cubicBezTo>
                <a:cubicBezTo>
                  <a:pt x="4486" y="11806"/>
                  <a:pt x="4587" y="12106"/>
                  <a:pt x="4687" y="12532"/>
                </a:cubicBezTo>
                <a:cubicBezTo>
                  <a:pt x="5268" y="12163"/>
                  <a:pt x="6318" y="11744"/>
                  <a:pt x="7577" y="11744"/>
                </a:cubicBezTo>
                <a:cubicBezTo>
                  <a:pt x="8111" y="11744"/>
                  <a:pt x="8683" y="11819"/>
                  <a:pt x="9273" y="12006"/>
                </a:cubicBezTo>
                <a:cubicBezTo>
                  <a:pt x="9499" y="12106"/>
                  <a:pt x="9599" y="12332"/>
                  <a:pt x="9599" y="12532"/>
                </a:cubicBezTo>
                <a:cubicBezTo>
                  <a:pt x="9526" y="12679"/>
                  <a:pt x="9385" y="12772"/>
                  <a:pt x="9237" y="12772"/>
                </a:cubicBezTo>
                <a:cubicBezTo>
                  <a:pt x="9182" y="12772"/>
                  <a:pt x="9127" y="12760"/>
                  <a:pt x="9073" y="12733"/>
                </a:cubicBezTo>
                <a:cubicBezTo>
                  <a:pt x="8571" y="12582"/>
                  <a:pt x="8086" y="12522"/>
                  <a:pt x="7632" y="12522"/>
                </a:cubicBezTo>
                <a:cubicBezTo>
                  <a:pt x="6206" y="12522"/>
                  <a:pt x="5086" y="13107"/>
                  <a:pt x="4687" y="13259"/>
                </a:cubicBezTo>
                <a:cubicBezTo>
                  <a:pt x="4687" y="13460"/>
                  <a:pt x="4687" y="13585"/>
                  <a:pt x="4587" y="13786"/>
                </a:cubicBezTo>
                <a:cubicBezTo>
                  <a:pt x="4486" y="14212"/>
                  <a:pt x="4161" y="14512"/>
                  <a:pt x="3960" y="14613"/>
                </a:cubicBezTo>
                <a:cubicBezTo>
                  <a:pt x="4540" y="15559"/>
                  <a:pt x="5248" y="15794"/>
                  <a:pt x="5807" y="15794"/>
                </a:cubicBezTo>
                <a:cubicBezTo>
                  <a:pt x="6359" y="15794"/>
                  <a:pt x="6767" y="15565"/>
                  <a:pt x="6767" y="15565"/>
                </a:cubicBezTo>
                <a:cubicBezTo>
                  <a:pt x="7289" y="16552"/>
                  <a:pt x="8067" y="16856"/>
                  <a:pt x="8831" y="16856"/>
                </a:cubicBezTo>
                <a:cubicBezTo>
                  <a:pt x="9754" y="16856"/>
                  <a:pt x="10655" y="16411"/>
                  <a:pt x="11053" y="16192"/>
                </a:cubicBezTo>
                <a:cubicBezTo>
                  <a:pt x="10852" y="14939"/>
                  <a:pt x="10126" y="14086"/>
                  <a:pt x="10126" y="14086"/>
                </a:cubicBezTo>
                <a:cubicBezTo>
                  <a:pt x="10025" y="13986"/>
                  <a:pt x="10025" y="13685"/>
                  <a:pt x="10226" y="13585"/>
                </a:cubicBezTo>
                <a:cubicBezTo>
                  <a:pt x="10276" y="13522"/>
                  <a:pt x="10382" y="13491"/>
                  <a:pt x="10489" y="13491"/>
                </a:cubicBezTo>
                <a:cubicBezTo>
                  <a:pt x="10595" y="13491"/>
                  <a:pt x="10702" y="13522"/>
                  <a:pt x="10752" y="13585"/>
                </a:cubicBezTo>
                <a:cubicBezTo>
                  <a:pt x="10752" y="13685"/>
                  <a:pt x="11679" y="14838"/>
                  <a:pt x="11780" y="16492"/>
                </a:cubicBezTo>
                <a:cubicBezTo>
                  <a:pt x="11910" y="16527"/>
                  <a:pt x="12047" y="16541"/>
                  <a:pt x="12185" y="16541"/>
                </a:cubicBezTo>
                <a:cubicBezTo>
                  <a:pt x="12957" y="16541"/>
                  <a:pt x="13785" y="16091"/>
                  <a:pt x="13785" y="16091"/>
                </a:cubicBezTo>
                <a:cubicBezTo>
                  <a:pt x="14085" y="16392"/>
                  <a:pt x="14286" y="16492"/>
                  <a:pt x="14512" y="16593"/>
                </a:cubicBezTo>
                <a:cubicBezTo>
                  <a:pt x="14612" y="16492"/>
                  <a:pt x="14712" y="16492"/>
                  <a:pt x="14812" y="16392"/>
                </a:cubicBezTo>
                <a:cubicBezTo>
                  <a:pt x="14812" y="16392"/>
                  <a:pt x="16166" y="16091"/>
                  <a:pt x="16592" y="15239"/>
                </a:cubicBezTo>
                <a:cubicBezTo>
                  <a:pt x="16792" y="14838"/>
                  <a:pt x="16792" y="14312"/>
                  <a:pt x="16491" y="13685"/>
                </a:cubicBezTo>
                <a:cubicBezTo>
                  <a:pt x="16391" y="13585"/>
                  <a:pt x="16491" y="13259"/>
                  <a:pt x="16592" y="13259"/>
                </a:cubicBezTo>
                <a:cubicBezTo>
                  <a:pt x="16675" y="13218"/>
                  <a:pt x="16762" y="13193"/>
                  <a:pt x="16843" y="13193"/>
                </a:cubicBezTo>
                <a:cubicBezTo>
                  <a:pt x="16958" y="13193"/>
                  <a:pt x="17059" y="13242"/>
                  <a:pt x="17118" y="13360"/>
                </a:cubicBezTo>
                <a:cubicBezTo>
                  <a:pt x="17544" y="14212"/>
                  <a:pt x="17544" y="14838"/>
                  <a:pt x="17218" y="15565"/>
                </a:cubicBezTo>
                <a:cubicBezTo>
                  <a:pt x="16918" y="16292"/>
                  <a:pt x="16065" y="16718"/>
                  <a:pt x="15539" y="16918"/>
                </a:cubicBezTo>
                <a:cubicBezTo>
                  <a:pt x="16065" y="17746"/>
                  <a:pt x="17945" y="20352"/>
                  <a:pt x="19198" y="20477"/>
                </a:cubicBezTo>
                <a:cubicBezTo>
                  <a:pt x="19273" y="20511"/>
                  <a:pt x="19357" y="20522"/>
                  <a:pt x="19442" y="20522"/>
                </a:cubicBezTo>
                <a:cubicBezTo>
                  <a:pt x="19613" y="20522"/>
                  <a:pt x="19791" y="20477"/>
                  <a:pt x="19925" y="20477"/>
                </a:cubicBezTo>
                <a:cubicBezTo>
                  <a:pt x="21604" y="20051"/>
                  <a:pt x="22431" y="18372"/>
                  <a:pt x="22030" y="16718"/>
                </a:cubicBezTo>
                <a:cubicBezTo>
                  <a:pt x="21510" y="16583"/>
                  <a:pt x="20989" y="16486"/>
                  <a:pt x="20528" y="16486"/>
                </a:cubicBezTo>
                <a:cubicBezTo>
                  <a:pt x="19879" y="16486"/>
                  <a:pt x="19347" y="16677"/>
                  <a:pt x="19098" y="17219"/>
                </a:cubicBezTo>
                <a:cubicBezTo>
                  <a:pt x="18998" y="17445"/>
                  <a:pt x="18998" y="17645"/>
                  <a:pt x="18998" y="17846"/>
                </a:cubicBezTo>
                <a:cubicBezTo>
                  <a:pt x="19098" y="17971"/>
                  <a:pt x="19198" y="18071"/>
                  <a:pt x="19299" y="18071"/>
                </a:cubicBezTo>
                <a:cubicBezTo>
                  <a:pt x="19524" y="18071"/>
                  <a:pt x="19624" y="18272"/>
                  <a:pt x="19624" y="18472"/>
                </a:cubicBezTo>
                <a:cubicBezTo>
                  <a:pt x="19524" y="18698"/>
                  <a:pt x="19424" y="18798"/>
                  <a:pt x="19198" y="18798"/>
                </a:cubicBezTo>
                <a:lnTo>
                  <a:pt x="19098" y="18798"/>
                </a:lnTo>
                <a:cubicBezTo>
                  <a:pt x="18797" y="18698"/>
                  <a:pt x="18471" y="18472"/>
                  <a:pt x="18371" y="18172"/>
                </a:cubicBezTo>
                <a:cubicBezTo>
                  <a:pt x="18171" y="17746"/>
                  <a:pt x="18171" y="17345"/>
                  <a:pt x="18371" y="16918"/>
                </a:cubicBezTo>
                <a:cubicBezTo>
                  <a:pt x="18805" y="16038"/>
                  <a:pt x="19590" y="15764"/>
                  <a:pt x="20434" y="15764"/>
                </a:cubicBezTo>
                <a:cubicBezTo>
                  <a:pt x="21200" y="15764"/>
                  <a:pt x="22013" y="15989"/>
                  <a:pt x="22657" y="16192"/>
                </a:cubicBezTo>
                <a:cubicBezTo>
                  <a:pt x="24211" y="15139"/>
                  <a:pt x="23910" y="13159"/>
                  <a:pt x="23810" y="12733"/>
                </a:cubicBezTo>
                <a:cubicBezTo>
                  <a:pt x="23384" y="12633"/>
                  <a:pt x="22857" y="12532"/>
                  <a:pt x="22431" y="12432"/>
                </a:cubicBezTo>
                <a:cubicBezTo>
                  <a:pt x="22231" y="12432"/>
                  <a:pt x="20351" y="12432"/>
                  <a:pt x="19825" y="13986"/>
                </a:cubicBezTo>
                <a:cubicBezTo>
                  <a:pt x="19825" y="14086"/>
                  <a:pt x="19624" y="14212"/>
                  <a:pt x="19524" y="14212"/>
                </a:cubicBezTo>
                <a:lnTo>
                  <a:pt x="19424" y="14212"/>
                </a:lnTo>
                <a:cubicBezTo>
                  <a:pt x="19198" y="14212"/>
                  <a:pt x="19098" y="13986"/>
                  <a:pt x="19098" y="13786"/>
                </a:cubicBezTo>
                <a:cubicBezTo>
                  <a:pt x="19524" y="12532"/>
                  <a:pt x="20451" y="12006"/>
                  <a:pt x="21304" y="11806"/>
                </a:cubicBezTo>
                <a:cubicBezTo>
                  <a:pt x="20677" y="11480"/>
                  <a:pt x="20251" y="11179"/>
                  <a:pt x="20251" y="11179"/>
                </a:cubicBezTo>
                <a:cubicBezTo>
                  <a:pt x="20050" y="11079"/>
                  <a:pt x="20050" y="10853"/>
                  <a:pt x="20151" y="10653"/>
                </a:cubicBezTo>
                <a:cubicBezTo>
                  <a:pt x="20201" y="10603"/>
                  <a:pt x="20276" y="10578"/>
                  <a:pt x="20351" y="10578"/>
                </a:cubicBezTo>
                <a:cubicBezTo>
                  <a:pt x="20426" y="10578"/>
                  <a:pt x="20502" y="10603"/>
                  <a:pt x="20552" y="10653"/>
                </a:cubicBezTo>
                <a:cubicBezTo>
                  <a:pt x="20978" y="10853"/>
                  <a:pt x="21604" y="11380"/>
                  <a:pt x="22431" y="11705"/>
                </a:cubicBezTo>
                <a:cubicBezTo>
                  <a:pt x="22557" y="11705"/>
                  <a:pt x="22657" y="11705"/>
                  <a:pt x="22757" y="11806"/>
                </a:cubicBezTo>
                <a:cubicBezTo>
                  <a:pt x="23142" y="11952"/>
                  <a:pt x="23581" y="12045"/>
                  <a:pt x="23946" y="12045"/>
                </a:cubicBezTo>
                <a:cubicBezTo>
                  <a:pt x="24080" y="12045"/>
                  <a:pt x="24204" y="12033"/>
                  <a:pt x="24311" y="12006"/>
                </a:cubicBezTo>
                <a:cubicBezTo>
                  <a:pt x="26416" y="9600"/>
                  <a:pt x="24010" y="7821"/>
                  <a:pt x="24010" y="7821"/>
                </a:cubicBezTo>
                <a:cubicBezTo>
                  <a:pt x="24111" y="5740"/>
                  <a:pt x="22657" y="5014"/>
                  <a:pt x="22030" y="4813"/>
                </a:cubicBezTo>
                <a:cubicBezTo>
                  <a:pt x="21705" y="5214"/>
                  <a:pt x="21404" y="5540"/>
                  <a:pt x="21178" y="5740"/>
                </a:cubicBezTo>
                <a:lnTo>
                  <a:pt x="21178" y="5841"/>
                </a:lnTo>
                <a:cubicBezTo>
                  <a:pt x="21178" y="5841"/>
                  <a:pt x="21078" y="8146"/>
                  <a:pt x="22657" y="8447"/>
                </a:cubicBezTo>
                <a:cubicBezTo>
                  <a:pt x="22857" y="8573"/>
                  <a:pt x="22958" y="8773"/>
                  <a:pt x="22857" y="8974"/>
                </a:cubicBezTo>
                <a:cubicBezTo>
                  <a:pt x="22857" y="9074"/>
                  <a:pt x="22757" y="9199"/>
                  <a:pt x="22557" y="9199"/>
                </a:cubicBezTo>
                <a:lnTo>
                  <a:pt x="22431" y="9199"/>
                </a:lnTo>
                <a:cubicBezTo>
                  <a:pt x="20877" y="8773"/>
                  <a:pt x="20451" y="7094"/>
                  <a:pt x="20451" y="6267"/>
                </a:cubicBezTo>
                <a:cubicBezTo>
                  <a:pt x="20050" y="6568"/>
                  <a:pt x="19624" y="6793"/>
                  <a:pt x="19624" y="6793"/>
                </a:cubicBezTo>
                <a:lnTo>
                  <a:pt x="19524" y="6793"/>
                </a:lnTo>
                <a:cubicBezTo>
                  <a:pt x="19424" y="6793"/>
                  <a:pt x="19299" y="6793"/>
                  <a:pt x="19198" y="6693"/>
                </a:cubicBezTo>
                <a:cubicBezTo>
                  <a:pt x="19198" y="6568"/>
                  <a:pt x="19198" y="6367"/>
                  <a:pt x="19424" y="6267"/>
                </a:cubicBezTo>
                <a:cubicBezTo>
                  <a:pt x="19825" y="6066"/>
                  <a:pt x="20978" y="5314"/>
                  <a:pt x="21504" y="4588"/>
                </a:cubicBezTo>
                <a:cubicBezTo>
                  <a:pt x="21053" y="2639"/>
                  <a:pt x="19406" y="2366"/>
                  <a:pt x="18520" y="2366"/>
                </a:cubicBezTo>
                <a:cubicBezTo>
                  <a:pt x="18175" y="2366"/>
                  <a:pt x="17945" y="2407"/>
                  <a:pt x="17945" y="2407"/>
                </a:cubicBezTo>
                <a:cubicBezTo>
                  <a:pt x="17243" y="1396"/>
                  <a:pt x="16376" y="1135"/>
                  <a:pt x="15698" y="1135"/>
                </a:cubicBezTo>
                <a:cubicBezTo>
                  <a:pt x="15384" y="1135"/>
                  <a:pt x="15111" y="1191"/>
                  <a:pt x="14913" y="1254"/>
                </a:cubicBezTo>
                <a:cubicBezTo>
                  <a:pt x="14186" y="2081"/>
                  <a:pt x="13033" y="3560"/>
                  <a:pt x="12933" y="5214"/>
                </a:cubicBezTo>
                <a:cubicBezTo>
                  <a:pt x="12933" y="5440"/>
                  <a:pt x="12732" y="5540"/>
                  <a:pt x="12532" y="5540"/>
                </a:cubicBezTo>
                <a:cubicBezTo>
                  <a:pt x="12306" y="5540"/>
                  <a:pt x="12206" y="5314"/>
                  <a:pt x="12206" y="5114"/>
                </a:cubicBezTo>
                <a:cubicBezTo>
                  <a:pt x="12206" y="4487"/>
                  <a:pt x="12406" y="3861"/>
                  <a:pt x="12632" y="3334"/>
                </a:cubicBezTo>
                <a:lnTo>
                  <a:pt x="12632" y="3334"/>
                </a:lnTo>
                <a:cubicBezTo>
                  <a:pt x="11780" y="3435"/>
                  <a:pt x="10226" y="3961"/>
                  <a:pt x="9499" y="5640"/>
                </a:cubicBezTo>
                <a:cubicBezTo>
                  <a:pt x="9499" y="5740"/>
                  <a:pt x="9399" y="5841"/>
                  <a:pt x="9173" y="5841"/>
                </a:cubicBezTo>
                <a:lnTo>
                  <a:pt x="9073" y="5841"/>
                </a:lnTo>
                <a:cubicBezTo>
                  <a:pt x="8872" y="5740"/>
                  <a:pt x="8772" y="5540"/>
                  <a:pt x="8872" y="5314"/>
                </a:cubicBezTo>
                <a:cubicBezTo>
                  <a:pt x="9800" y="2933"/>
                  <a:pt x="12206" y="2608"/>
                  <a:pt x="13033" y="2507"/>
                </a:cubicBezTo>
                <a:cubicBezTo>
                  <a:pt x="13359" y="1981"/>
                  <a:pt x="13785" y="1354"/>
                  <a:pt x="14085" y="1054"/>
                </a:cubicBezTo>
                <a:cubicBezTo>
                  <a:pt x="13591" y="377"/>
                  <a:pt x="12945" y="184"/>
                  <a:pt x="12368" y="184"/>
                </a:cubicBezTo>
                <a:cubicBezTo>
                  <a:pt x="11599" y="184"/>
                  <a:pt x="10953" y="527"/>
                  <a:pt x="10953" y="527"/>
                </a:cubicBezTo>
                <a:cubicBezTo>
                  <a:pt x="10516" y="143"/>
                  <a:pt x="10032" y="1"/>
                  <a:pt x="95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21" name="Google Shape;738;p43">
            <a:extLst>
              <a:ext uri="{FF2B5EF4-FFF2-40B4-BE49-F238E27FC236}">
                <a16:creationId xmlns:a16="http://schemas.microsoft.com/office/drawing/2014/main" id="{CBEDFA72-CAEF-45B2-9CB9-C70210BE4E70}"/>
              </a:ext>
            </a:extLst>
          </p:cNvPr>
          <p:cNvSpPr/>
          <p:nvPr/>
        </p:nvSpPr>
        <p:spPr>
          <a:xfrm>
            <a:off x="6360998" y="3251660"/>
            <a:ext cx="219325" cy="119550"/>
          </a:xfrm>
          <a:custGeom>
            <a:avLst/>
            <a:gdLst/>
            <a:ahLst/>
            <a:cxnLst/>
            <a:rect l="l" t="t" r="r" b="b"/>
            <a:pathLst>
              <a:path w="8773" h="4782" extrusionOk="0">
                <a:moveTo>
                  <a:pt x="4399" y="1"/>
                </a:moveTo>
                <a:cubicBezTo>
                  <a:pt x="3616" y="1"/>
                  <a:pt x="2833" y="132"/>
                  <a:pt x="2106" y="395"/>
                </a:cubicBezTo>
                <a:lnTo>
                  <a:pt x="0" y="1222"/>
                </a:lnTo>
                <a:lnTo>
                  <a:pt x="1053" y="4781"/>
                </a:lnTo>
                <a:cubicBezTo>
                  <a:pt x="2093" y="4205"/>
                  <a:pt x="3240" y="3917"/>
                  <a:pt x="4402" y="3917"/>
                </a:cubicBezTo>
                <a:cubicBezTo>
                  <a:pt x="5564" y="3917"/>
                  <a:pt x="6742" y="4205"/>
                  <a:pt x="7845" y="4781"/>
                </a:cubicBezTo>
                <a:lnTo>
                  <a:pt x="8772" y="1222"/>
                </a:lnTo>
                <a:lnTo>
                  <a:pt x="6692" y="395"/>
                </a:lnTo>
                <a:cubicBezTo>
                  <a:pt x="5965" y="132"/>
                  <a:pt x="5182" y="1"/>
                  <a:pt x="43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22" name="Google Shape;739;p43">
            <a:extLst>
              <a:ext uri="{FF2B5EF4-FFF2-40B4-BE49-F238E27FC236}">
                <a16:creationId xmlns:a16="http://schemas.microsoft.com/office/drawing/2014/main" id="{8346631F-95DA-4767-8DBA-81ECB4DEFB76}"/>
              </a:ext>
            </a:extLst>
          </p:cNvPr>
          <p:cNvSpPr/>
          <p:nvPr/>
        </p:nvSpPr>
        <p:spPr>
          <a:xfrm>
            <a:off x="5899223" y="3143285"/>
            <a:ext cx="516925" cy="799025"/>
          </a:xfrm>
          <a:custGeom>
            <a:avLst/>
            <a:gdLst/>
            <a:ahLst/>
            <a:cxnLst/>
            <a:rect l="l" t="t" r="r" b="b"/>
            <a:pathLst>
              <a:path w="20677" h="31961" extrusionOk="0">
                <a:moveTo>
                  <a:pt x="13316" y="0"/>
                </a:moveTo>
                <a:cubicBezTo>
                  <a:pt x="13191" y="0"/>
                  <a:pt x="13063" y="6"/>
                  <a:pt x="12933" y="18"/>
                </a:cubicBezTo>
                <a:cubicBezTo>
                  <a:pt x="9073" y="445"/>
                  <a:pt x="0" y="16735"/>
                  <a:pt x="3334" y="28114"/>
                </a:cubicBezTo>
                <a:cubicBezTo>
                  <a:pt x="4139" y="30905"/>
                  <a:pt x="5608" y="31960"/>
                  <a:pt x="7283" y="31960"/>
                </a:cubicBezTo>
                <a:cubicBezTo>
                  <a:pt x="9308" y="31960"/>
                  <a:pt x="11635" y="30419"/>
                  <a:pt x="13459" y="28540"/>
                </a:cubicBezTo>
                <a:cubicBezTo>
                  <a:pt x="18070" y="23928"/>
                  <a:pt x="20677" y="17989"/>
                  <a:pt x="19825" y="11397"/>
                </a:cubicBezTo>
                <a:cubicBezTo>
                  <a:pt x="19725" y="10570"/>
                  <a:pt x="19624" y="9843"/>
                  <a:pt x="19524" y="9116"/>
                </a:cubicBezTo>
                <a:cubicBezTo>
                  <a:pt x="18697" y="10570"/>
                  <a:pt x="17218" y="12450"/>
                  <a:pt x="14938" y="13703"/>
                </a:cubicBezTo>
                <a:cubicBezTo>
                  <a:pt x="14938" y="14229"/>
                  <a:pt x="15138" y="15482"/>
                  <a:pt x="16291" y="16309"/>
                </a:cubicBezTo>
                <a:cubicBezTo>
                  <a:pt x="16491" y="16410"/>
                  <a:pt x="16592" y="16635"/>
                  <a:pt x="16391" y="16836"/>
                </a:cubicBezTo>
                <a:cubicBezTo>
                  <a:pt x="16391" y="16936"/>
                  <a:pt x="16191" y="17036"/>
                  <a:pt x="16065" y="17036"/>
                </a:cubicBezTo>
                <a:cubicBezTo>
                  <a:pt x="15965" y="17036"/>
                  <a:pt x="15965" y="17036"/>
                  <a:pt x="15865" y="16936"/>
                </a:cubicBezTo>
                <a:cubicBezTo>
                  <a:pt x="14612" y="16109"/>
                  <a:pt x="14186" y="14856"/>
                  <a:pt x="14085" y="14004"/>
                </a:cubicBezTo>
                <a:cubicBezTo>
                  <a:pt x="13459" y="14329"/>
                  <a:pt x="12933" y="14430"/>
                  <a:pt x="12431" y="14530"/>
                </a:cubicBezTo>
                <a:cubicBezTo>
                  <a:pt x="12832" y="15382"/>
                  <a:pt x="13459" y="17036"/>
                  <a:pt x="13258" y="18189"/>
                </a:cubicBezTo>
                <a:cubicBezTo>
                  <a:pt x="12933" y="19868"/>
                  <a:pt x="10752" y="22375"/>
                  <a:pt x="10652" y="22475"/>
                </a:cubicBezTo>
                <a:cubicBezTo>
                  <a:pt x="10652" y="22575"/>
                  <a:pt x="10552" y="22575"/>
                  <a:pt x="10326" y="22575"/>
                </a:cubicBezTo>
                <a:cubicBezTo>
                  <a:pt x="10326" y="22575"/>
                  <a:pt x="10226" y="22575"/>
                  <a:pt x="10126" y="22475"/>
                </a:cubicBezTo>
                <a:cubicBezTo>
                  <a:pt x="9925" y="22375"/>
                  <a:pt x="9925" y="22049"/>
                  <a:pt x="10025" y="21948"/>
                </a:cubicBezTo>
                <a:cubicBezTo>
                  <a:pt x="10326" y="21648"/>
                  <a:pt x="10852" y="21021"/>
                  <a:pt x="11278" y="20269"/>
                </a:cubicBezTo>
                <a:cubicBezTo>
                  <a:pt x="10920" y="20155"/>
                  <a:pt x="10284" y="19966"/>
                  <a:pt x="9669" y="19966"/>
                </a:cubicBezTo>
                <a:cubicBezTo>
                  <a:pt x="9207" y="19966"/>
                  <a:pt x="8758" y="20072"/>
                  <a:pt x="8446" y="20395"/>
                </a:cubicBezTo>
                <a:cubicBezTo>
                  <a:pt x="8346" y="20495"/>
                  <a:pt x="8246" y="20495"/>
                  <a:pt x="8146" y="20495"/>
                </a:cubicBezTo>
                <a:cubicBezTo>
                  <a:pt x="8045" y="20495"/>
                  <a:pt x="7920" y="20495"/>
                  <a:pt x="7820" y="20395"/>
                </a:cubicBezTo>
                <a:cubicBezTo>
                  <a:pt x="7719" y="20169"/>
                  <a:pt x="7719" y="19968"/>
                  <a:pt x="7920" y="19768"/>
                </a:cubicBezTo>
                <a:cubicBezTo>
                  <a:pt x="8437" y="19296"/>
                  <a:pt x="9099" y="19142"/>
                  <a:pt x="9750" y="19142"/>
                </a:cubicBezTo>
                <a:cubicBezTo>
                  <a:pt x="10551" y="19142"/>
                  <a:pt x="11334" y="19376"/>
                  <a:pt x="11805" y="19542"/>
                </a:cubicBezTo>
                <a:cubicBezTo>
                  <a:pt x="12105" y="19016"/>
                  <a:pt x="12306" y="18515"/>
                  <a:pt x="12431" y="18089"/>
                </a:cubicBezTo>
                <a:cubicBezTo>
                  <a:pt x="12632" y="17036"/>
                  <a:pt x="12005" y="15382"/>
                  <a:pt x="11579" y="14630"/>
                </a:cubicBezTo>
                <a:lnTo>
                  <a:pt x="11479" y="14630"/>
                </a:lnTo>
                <a:cubicBezTo>
                  <a:pt x="10426" y="14630"/>
                  <a:pt x="9599" y="14755"/>
                  <a:pt x="8547" y="16209"/>
                </a:cubicBezTo>
                <a:cubicBezTo>
                  <a:pt x="7820" y="17136"/>
                  <a:pt x="7093" y="18515"/>
                  <a:pt x="6040" y="20796"/>
                </a:cubicBezTo>
                <a:cubicBezTo>
                  <a:pt x="6040" y="20896"/>
                  <a:pt x="5840" y="21021"/>
                  <a:pt x="5740" y="21021"/>
                </a:cubicBezTo>
                <a:lnTo>
                  <a:pt x="5539" y="21021"/>
                </a:lnTo>
                <a:cubicBezTo>
                  <a:pt x="5313" y="20896"/>
                  <a:pt x="5213" y="20595"/>
                  <a:pt x="5313" y="20395"/>
                </a:cubicBezTo>
                <a:cubicBezTo>
                  <a:pt x="6166" y="18515"/>
                  <a:pt x="6892" y="17136"/>
                  <a:pt x="7519" y="16209"/>
                </a:cubicBezTo>
                <a:cubicBezTo>
                  <a:pt x="6993" y="16209"/>
                  <a:pt x="6266" y="16309"/>
                  <a:pt x="5213" y="16936"/>
                </a:cubicBezTo>
                <a:cubicBezTo>
                  <a:pt x="5213" y="17036"/>
                  <a:pt x="5113" y="17036"/>
                  <a:pt x="5013" y="17036"/>
                </a:cubicBezTo>
                <a:cubicBezTo>
                  <a:pt x="4912" y="17036"/>
                  <a:pt x="4787" y="16936"/>
                  <a:pt x="4687" y="16836"/>
                </a:cubicBezTo>
                <a:cubicBezTo>
                  <a:pt x="4587" y="16635"/>
                  <a:pt x="4587" y="16410"/>
                  <a:pt x="4787" y="16309"/>
                </a:cubicBezTo>
                <a:cubicBezTo>
                  <a:pt x="5876" y="15583"/>
                  <a:pt x="6763" y="15418"/>
                  <a:pt x="7380" y="15418"/>
                </a:cubicBezTo>
                <a:cubicBezTo>
                  <a:pt x="7658" y="15418"/>
                  <a:pt x="7882" y="15451"/>
                  <a:pt x="8045" y="15482"/>
                </a:cubicBezTo>
                <a:cubicBezTo>
                  <a:pt x="9173" y="14004"/>
                  <a:pt x="10126" y="13803"/>
                  <a:pt x="11379" y="13803"/>
                </a:cubicBezTo>
                <a:cubicBezTo>
                  <a:pt x="11579" y="13803"/>
                  <a:pt x="11679" y="13703"/>
                  <a:pt x="11805" y="13703"/>
                </a:cubicBezTo>
                <a:cubicBezTo>
                  <a:pt x="12532" y="13703"/>
                  <a:pt x="13258" y="13603"/>
                  <a:pt x="14311" y="13076"/>
                </a:cubicBezTo>
                <a:cubicBezTo>
                  <a:pt x="17118" y="11623"/>
                  <a:pt x="18572" y="9217"/>
                  <a:pt x="19198" y="7863"/>
                </a:cubicBezTo>
                <a:cubicBezTo>
                  <a:pt x="19098" y="7437"/>
                  <a:pt x="18998" y="7011"/>
                  <a:pt x="18897" y="6610"/>
                </a:cubicBezTo>
                <a:cubicBezTo>
                  <a:pt x="18271" y="7537"/>
                  <a:pt x="17444" y="8690"/>
                  <a:pt x="16291" y="8891"/>
                </a:cubicBezTo>
                <a:cubicBezTo>
                  <a:pt x="15932" y="9020"/>
                  <a:pt x="15573" y="9075"/>
                  <a:pt x="15214" y="9075"/>
                </a:cubicBezTo>
                <a:cubicBezTo>
                  <a:pt x="14946" y="9075"/>
                  <a:pt x="14679" y="9044"/>
                  <a:pt x="14411" y="8991"/>
                </a:cubicBezTo>
                <a:cubicBezTo>
                  <a:pt x="14274" y="8991"/>
                  <a:pt x="14136" y="8990"/>
                  <a:pt x="13996" y="8990"/>
                </a:cubicBezTo>
                <a:cubicBezTo>
                  <a:pt x="12758" y="8990"/>
                  <a:pt x="11422" y="9071"/>
                  <a:pt x="10025" y="10670"/>
                </a:cubicBezTo>
                <a:cubicBezTo>
                  <a:pt x="10025" y="10670"/>
                  <a:pt x="9925" y="10770"/>
                  <a:pt x="9699" y="10770"/>
                </a:cubicBezTo>
                <a:cubicBezTo>
                  <a:pt x="9699" y="10770"/>
                  <a:pt x="9599" y="10770"/>
                  <a:pt x="9499" y="10670"/>
                </a:cubicBezTo>
                <a:cubicBezTo>
                  <a:pt x="9298" y="10570"/>
                  <a:pt x="9298" y="10244"/>
                  <a:pt x="9399" y="10044"/>
                </a:cubicBezTo>
                <a:cubicBezTo>
                  <a:pt x="10797" y="8409"/>
                  <a:pt x="12179" y="8121"/>
                  <a:pt x="13424" y="8121"/>
                </a:cubicBezTo>
                <a:cubicBezTo>
                  <a:pt x="13764" y="8121"/>
                  <a:pt x="14094" y="8142"/>
                  <a:pt x="14411" y="8164"/>
                </a:cubicBezTo>
                <a:cubicBezTo>
                  <a:pt x="14725" y="8214"/>
                  <a:pt x="15038" y="8239"/>
                  <a:pt x="15323" y="8239"/>
                </a:cubicBezTo>
                <a:cubicBezTo>
                  <a:pt x="15608" y="8239"/>
                  <a:pt x="15865" y="8214"/>
                  <a:pt x="16065" y="8164"/>
                </a:cubicBezTo>
                <a:cubicBezTo>
                  <a:pt x="17118" y="7863"/>
                  <a:pt x="17945" y="6485"/>
                  <a:pt x="18471" y="5557"/>
                </a:cubicBezTo>
                <a:cubicBezTo>
                  <a:pt x="18271" y="4730"/>
                  <a:pt x="17945" y="3978"/>
                  <a:pt x="17544" y="3252"/>
                </a:cubicBezTo>
                <a:cubicBezTo>
                  <a:pt x="16557" y="1394"/>
                  <a:pt x="15216" y="0"/>
                  <a:pt x="133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23" name="Google Shape;740;p43">
            <a:extLst>
              <a:ext uri="{FF2B5EF4-FFF2-40B4-BE49-F238E27FC236}">
                <a16:creationId xmlns:a16="http://schemas.microsoft.com/office/drawing/2014/main" id="{DFBF8C0C-C603-4A85-AE6B-33AE7F805610}"/>
              </a:ext>
            </a:extLst>
          </p:cNvPr>
          <p:cNvSpPr/>
          <p:nvPr/>
        </p:nvSpPr>
        <p:spPr>
          <a:xfrm>
            <a:off x="6525773" y="3143285"/>
            <a:ext cx="514450" cy="799025"/>
          </a:xfrm>
          <a:custGeom>
            <a:avLst/>
            <a:gdLst/>
            <a:ahLst/>
            <a:cxnLst/>
            <a:rect l="l" t="t" r="r" b="b"/>
            <a:pathLst>
              <a:path w="20578" h="31961" extrusionOk="0">
                <a:moveTo>
                  <a:pt x="7241" y="0"/>
                </a:moveTo>
                <a:cubicBezTo>
                  <a:pt x="5358" y="0"/>
                  <a:pt x="3997" y="1394"/>
                  <a:pt x="3034" y="3252"/>
                </a:cubicBezTo>
                <a:cubicBezTo>
                  <a:pt x="2708" y="3978"/>
                  <a:pt x="2407" y="4730"/>
                  <a:pt x="2081" y="5557"/>
                </a:cubicBezTo>
                <a:cubicBezTo>
                  <a:pt x="2607" y="6485"/>
                  <a:pt x="3535" y="7863"/>
                  <a:pt x="4487" y="8164"/>
                </a:cubicBezTo>
                <a:cubicBezTo>
                  <a:pt x="4750" y="8214"/>
                  <a:pt x="5013" y="8239"/>
                  <a:pt x="5289" y="8239"/>
                </a:cubicBezTo>
                <a:cubicBezTo>
                  <a:pt x="5565" y="8239"/>
                  <a:pt x="5853" y="8214"/>
                  <a:pt x="6166" y="8164"/>
                </a:cubicBezTo>
                <a:cubicBezTo>
                  <a:pt x="6478" y="8142"/>
                  <a:pt x="6805" y="8121"/>
                  <a:pt x="7143" y="8121"/>
                </a:cubicBezTo>
                <a:cubicBezTo>
                  <a:pt x="8383" y="8121"/>
                  <a:pt x="9781" y="8409"/>
                  <a:pt x="11179" y="10044"/>
                </a:cubicBezTo>
                <a:cubicBezTo>
                  <a:pt x="11379" y="10244"/>
                  <a:pt x="11279" y="10570"/>
                  <a:pt x="11179" y="10670"/>
                </a:cubicBezTo>
                <a:cubicBezTo>
                  <a:pt x="11054" y="10770"/>
                  <a:pt x="10953" y="10770"/>
                  <a:pt x="10853" y="10770"/>
                </a:cubicBezTo>
                <a:cubicBezTo>
                  <a:pt x="10753" y="10770"/>
                  <a:pt x="10653" y="10670"/>
                  <a:pt x="10552" y="10670"/>
                </a:cubicBezTo>
                <a:cubicBezTo>
                  <a:pt x="9223" y="9071"/>
                  <a:pt x="7915" y="8990"/>
                  <a:pt x="6681" y="8990"/>
                </a:cubicBezTo>
                <a:cubicBezTo>
                  <a:pt x="6542" y="8990"/>
                  <a:pt x="6404" y="8991"/>
                  <a:pt x="6267" y="8991"/>
                </a:cubicBezTo>
                <a:cubicBezTo>
                  <a:pt x="5956" y="9044"/>
                  <a:pt x="5664" y="9075"/>
                  <a:pt x="5383" y="9075"/>
                </a:cubicBezTo>
                <a:cubicBezTo>
                  <a:pt x="5005" y="9075"/>
                  <a:pt x="4646" y="9020"/>
                  <a:pt x="4287" y="8891"/>
                </a:cubicBezTo>
                <a:cubicBezTo>
                  <a:pt x="3234" y="8690"/>
                  <a:pt x="2282" y="7537"/>
                  <a:pt x="1780" y="6610"/>
                </a:cubicBezTo>
                <a:cubicBezTo>
                  <a:pt x="1655" y="7011"/>
                  <a:pt x="1555" y="7437"/>
                  <a:pt x="1455" y="7863"/>
                </a:cubicBezTo>
                <a:cubicBezTo>
                  <a:pt x="2081" y="9217"/>
                  <a:pt x="3535" y="11623"/>
                  <a:pt x="6267" y="13076"/>
                </a:cubicBezTo>
                <a:cubicBezTo>
                  <a:pt x="7294" y="13603"/>
                  <a:pt x="8146" y="13703"/>
                  <a:pt x="8873" y="13703"/>
                </a:cubicBezTo>
                <a:cubicBezTo>
                  <a:pt x="8973" y="13703"/>
                  <a:pt x="9074" y="13803"/>
                  <a:pt x="9174" y="13803"/>
                </a:cubicBezTo>
                <a:cubicBezTo>
                  <a:pt x="10427" y="13803"/>
                  <a:pt x="11379" y="14004"/>
                  <a:pt x="12633" y="15482"/>
                </a:cubicBezTo>
                <a:cubicBezTo>
                  <a:pt x="12796" y="15451"/>
                  <a:pt x="13019" y="15418"/>
                  <a:pt x="13297" y="15418"/>
                </a:cubicBezTo>
                <a:cubicBezTo>
                  <a:pt x="13913" y="15418"/>
                  <a:pt x="14794" y="15583"/>
                  <a:pt x="15866" y="16309"/>
                </a:cubicBezTo>
                <a:cubicBezTo>
                  <a:pt x="15966" y="16410"/>
                  <a:pt x="16066" y="16635"/>
                  <a:pt x="15966" y="16836"/>
                </a:cubicBezTo>
                <a:cubicBezTo>
                  <a:pt x="15866" y="16936"/>
                  <a:pt x="15765" y="17036"/>
                  <a:pt x="15565" y="17036"/>
                </a:cubicBezTo>
                <a:cubicBezTo>
                  <a:pt x="15565" y="17036"/>
                  <a:pt x="15440" y="17036"/>
                  <a:pt x="15339" y="16936"/>
                </a:cubicBezTo>
                <a:cubicBezTo>
                  <a:pt x="14312" y="16309"/>
                  <a:pt x="13560" y="16209"/>
                  <a:pt x="13159" y="16209"/>
                </a:cubicBezTo>
                <a:cubicBezTo>
                  <a:pt x="13785" y="17136"/>
                  <a:pt x="14412" y="18515"/>
                  <a:pt x="15239" y="20395"/>
                </a:cubicBezTo>
                <a:cubicBezTo>
                  <a:pt x="15339" y="20595"/>
                  <a:pt x="15239" y="20896"/>
                  <a:pt x="15039" y="21021"/>
                </a:cubicBezTo>
                <a:lnTo>
                  <a:pt x="14938" y="21021"/>
                </a:lnTo>
                <a:cubicBezTo>
                  <a:pt x="14713" y="21021"/>
                  <a:pt x="14613" y="20896"/>
                  <a:pt x="14512" y="20796"/>
                </a:cubicBezTo>
                <a:cubicBezTo>
                  <a:pt x="13560" y="18515"/>
                  <a:pt x="12733" y="17136"/>
                  <a:pt x="12106" y="16209"/>
                </a:cubicBezTo>
                <a:cubicBezTo>
                  <a:pt x="10953" y="14755"/>
                  <a:pt x="10227" y="14630"/>
                  <a:pt x="9174" y="14630"/>
                </a:cubicBezTo>
                <a:lnTo>
                  <a:pt x="9074" y="14630"/>
                </a:lnTo>
                <a:cubicBezTo>
                  <a:pt x="8673" y="15382"/>
                  <a:pt x="7921" y="17036"/>
                  <a:pt x="8146" y="18089"/>
                </a:cubicBezTo>
                <a:cubicBezTo>
                  <a:pt x="8247" y="18515"/>
                  <a:pt x="8547" y="19016"/>
                  <a:pt x="8873" y="19542"/>
                </a:cubicBezTo>
                <a:cubicBezTo>
                  <a:pt x="9274" y="19376"/>
                  <a:pt x="10057" y="19142"/>
                  <a:pt x="10872" y="19142"/>
                </a:cubicBezTo>
                <a:cubicBezTo>
                  <a:pt x="11534" y="19142"/>
                  <a:pt x="12216" y="19296"/>
                  <a:pt x="12733" y="19768"/>
                </a:cubicBezTo>
                <a:cubicBezTo>
                  <a:pt x="12833" y="19968"/>
                  <a:pt x="12933" y="20169"/>
                  <a:pt x="12733" y="20395"/>
                </a:cubicBezTo>
                <a:cubicBezTo>
                  <a:pt x="12633" y="20495"/>
                  <a:pt x="12532" y="20495"/>
                  <a:pt x="12432" y="20495"/>
                </a:cubicBezTo>
                <a:cubicBezTo>
                  <a:pt x="12307" y="20495"/>
                  <a:pt x="12207" y="20495"/>
                  <a:pt x="12106" y="20395"/>
                </a:cubicBezTo>
                <a:cubicBezTo>
                  <a:pt x="11795" y="20072"/>
                  <a:pt x="11368" y="19966"/>
                  <a:pt x="10925" y="19966"/>
                </a:cubicBezTo>
                <a:cubicBezTo>
                  <a:pt x="10334" y="19966"/>
                  <a:pt x="9715" y="20155"/>
                  <a:pt x="9299" y="20269"/>
                </a:cubicBezTo>
                <a:cubicBezTo>
                  <a:pt x="9800" y="21021"/>
                  <a:pt x="10227" y="21648"/>
                  <a:pt x="10552" y="21948"/>
                </a:cubicBezTo>
                <a:cubicBezTo>
                  <a:pt x="10753" y="22049"/>
                  <a:pt x="10653" y="22375"/>
                  <a:pt x="10552" y="22475"/>
                </a:cubicBezTo>
                <a:cubicBezTo>
                  <a:pt x="10427" y="22575"/>
                  <a:pt x="10327" y="22575"/>
                  <a:pt x="10227" y="22575"/>
                </a:cubicBezTo>
                <a:cubicBezTo>
                  <a:pt x="10126" y="22575"/>
                  <a:pt x="10026" y="22575"/>
                  <a:pt x="9926" y="22475"/>
                </a:cubicBezTo>
                <a:cubicBezTo>
                  <a:pt x="9800" y="22375"/>
                  <a:pt x="7720" y="19868"/>
                  <a:pt x="7420" y="18189"/>
                </a:cubicBezTo>
                <a:cubicBezTo>
                  <a:pt x="7094" y="17036"/>
                  <a:pt x="7720" y="15382"/>
                  <a:pt x="8146" y="14530"/>
                </a:cubicBezTo>
                <a:cubicBezTo>
                  <a:pt x="7620" y="14430"/>
                  <a:pt x="7094" y="14329"/>
                  <a:pt x="6467" y="14004"/>
                </a:cubicBezTo>
                <a:cubicBezTo>
                  <a:pt x="6367" y="14856"/>
                  <a:pt x="6041" y="16109"/>
                  <a:pt x="4788" y="16936"/>
                </a:cubicBezTo>
                <a:cubicBezTo>
                  <a:pt x="4688" y="17036"/>
                  <a:pt x="4587" y="17036"/>
                  <a:pt x="4487" y="17036"/>
                </a:cubicBezTo>
                <a:cubicBezTo>
                  <a:pt x="4387" y="17036"/>
                  <a:pt x="4287" y="16936"/>
                  <a:pt x="4161" y="16836"/>
                </a:cubicBezTo>
                <a:cubicBezTo>
                  <a:pt x="4061" y="16635"/>
                  <a:pt x="4061" y="16410"/>
                  <a:pt x="4287" y="16309"/>
                </a:cubicBezTo>
                <a:cubicBezTo>
                  <a:pt x="5415" y="15482"/>
                  <a:pt x="5640" y="14229"/>
                  <a:pt x="5640" y="13703"/>
                </a:cubicBezTo>
                <a:cubicBezTo>
                  <a:pt x="3334" y="12450"/>
                  <a:pt x="1981" y="10570"/>
                  <a:pt x="1154" y="9116"/>
                </a:cubicBezTo>
                <a:cubicBezTo>
                  <a:pt x="1029" y="9843"/>
                  <a:pt x="828" y="10570"/>
                  <a:pt x="828" y="11397"/>
                </a:cubicBezTo>
                <a:cubicBezTo>
                  <a:pt x="1" y="17989"/>
                  <a:pt x="2507" y="23928"/>
                  <a:pt x="7094" y="28540"/>
                </a:cubicBezTo>
                <a:cubicBezTo>
                  <a:pt x="8918" y="30419"/>
                  <a:pt x="11245" y="31960"/>
                  <a:pt x="13270" y="31960"/>
                </a:cubicBezTo>
                <a:cubicBezTo>
                  <a:pt x="14945" y="31960"/>
                  <a:pt x="16413" y="30905"/>
                  <a:pt x="17219" y="28114"/>
                </a:cubicBezTo>
                <a:cubicBezTo>
                  <a:pt x="20577" y="16735"/>
                  <a:pt x="11480" y="445"/>
                  <a:pt x="7620" y="18"/>
                </a:cubicBezTo>
                <a:cubicBezTo>
                  <a:pt x="7491" y="6"/>
                  <a:pt x="7365" y="0"/>
                  <a:pt x="7241" y="0"/>
                </a:cubicBezTo>
                <a:close/>
              </a:path>
            </a:pathLst>
          </a:custGeom>
          <a:solidFill>
            <a:srgbClr val="D45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24" name="Google Shape;741;p43">
            <a:extLst>
              <a:ext uri="{FF2B5EF4-FFF2-40B4-BE49-F238E27FC236}">
                <a16:creationId xmlns:a16="http://schemas.microsoft.com/office/drawing/2014/main" id="{D2F6C792-7528-45B2-BECD-CB764AA80EBA}"/>
              </a:ext>
            </a:extLst>
          </p:cNvPr>
          <p:cNvSpPr/>
          <p:nvPr/>
        </p:nvSpPr>
        <p:spPr>
          <a:xfrm>
            <a:off x="6434298" y="2929460"/>
            <a:ext cx="73350" cy="357775"/>
          </a:xfrm>
          <a:custGeom>
            <a:avLst/>
            <a:gdLst/>
            <a:ahLst/>
            <a:cxnLst/>
            <a:rect l="l" t="t" r="r" b="b"/>
            <a:pathLst>
              <a:path w="2934" h="14311" extrusionOk="0">
                <a:moveTo>
                  <a:pt x="1" y="0"/>
                </a:moveTo>
                <a:lnTo>
                  <a:pt x="1" y="14311"/>
                </a:lnTo>
                <a:lnTo>
                  <a:pt x="2933" y="14311"/>
                </a:lnTo>
                <a:lnTo>
                  <a:pt x="29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grpSp>
        <p:nvGrpSpPr>
          <p:cNvPr id="25" name="Google Shape;742;p43">
            <a:extLst>
              <a:ext uri="{FF2B5EF4-FFF2-40B4-BE49-F238E27FC236}">
                <a16:creationId xmlns:a16="http://schemas.microsoft.com/office/drawing/2014/main" id="{ADDAE165-D3DB-4B26-9161-21631A9ED839}"/>
              </a:ext>
            </a:extLst>
          </p:cNvPr>
          <p:cNvGrpSpPr/>
          <p:nvPr/>
        </p:nvGrpSpPr>
        <p:grpSpPr>
          <a:xfrm>
            <a:off x="6434298" y="2948235"/>
            <a:ext cx="73350" cy="278850"/>
            <a:chOff x="2518525" y="2392450"/>
            <a:chExt cx="73350" cy="278850"/>
          </a:xfrm>
        </p:grpSpPr>
        <p:sp>
          <p:nvSpPr>
            <p:cNvPr id="26" name="Google Shape;743;p43">
              <a:extLst>
                <a:ext uri="{FF2B5EF4-FFF2-40B4-BE49-F238E27FC236}">
                  <a16:creationId xmlns:a16="http://schemas.microsoft.com/office/drawing/2014/main" id="{9844274B-6918-457A-8A9A-B8C1433718A7}"/>
                </a:ext>
              </a:extLst>
            </p:cNvPr>
            <p:cNvSpPr/>
            <p:nvPr/>
          </p:nvSpPr>
          <p:spPr>
            <a:xfrm>
              <a:off x="2518525" y="2433825"/>
              <a:ext cx="73350" cy="15675"/>
            </a:xfrm>
            <a:custGeom>
              <a:avLst/>
              <a:gdLst/>
              <a:ahLst/>
              <a:cxnLst/>
              <a:rect l="l" t="t" r="r" b="b"/>
              <a:pathLst>
                <a:path w="2934" h="627" extrusionOk="0">
                  <a:moveTo>
                    <a:pt x="1" y="0"/>
                  </a:moveTo>
                  <a:lnTo>
                    <a:pt x="1" y="627"/>
                  </a:lnTo>
                  <a:lnTo>
                    <a:pt x="2933" y="627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27" name="Google Shape;744;p43">
              <a:extLst>
                <a:ext uri="{FF2B5EF4-FFF2-40B4-BE49-F238E27FC236}">
                  <a16:creationId xmlns:a16="http://schemas.microsoft.com/office/drawing/2014/main" id="{ECA2B443-C4D5-48E5-9CD2-9D2A63E3F811}"/>
                </a:ext>
              </a:extLst>
            </p:cNvPr>
            <p:cNvSpPr/>
            <p:nvPr/>
          </p:nvSpPr>
          <p:spPr>
            <a:xfrm>
              <a:off x="2518525" y="2392450"/>
              <a:ext cx="73350" cy="18200"/>
            </a:xfrm>
            <a:custGeom>
              <a:avLst/>
              <a:gdLst/>
              <a:ahLst/>
              <a:cxnLst/>
              <a:rect l="l" t="t" r="r" b="b"/>
              <a:pathLst>
                <a:path w="2934" h="728" extrusionOk="0">
                  <a:moveTo>
                    <a:pt x="1" y="1"/>
                  </a:moveTo>
                  <a:lnTo>
                    <a:pt x="1" y="728"/>
                  </a:lnTo>
                  <a:lnTo>
                    <a:pt x="2933" y="728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28" name="Google Shape;745;p43">
              <a:extLst>
                <a:ext uri="{FF2B5EF4-FFF2-40B4-BE49-F238E27FC236}">
                  <a16:creationId xmlns:a16="http://schemas.microsoft.com/office/drawing/2014/main" id="{F7BF1DC7-BC35-4968-94AE-2BEA0573495D}"/>
                </a:ext>
              </a:extLst>
            </p:cNvPr>
            <p:cNvSpPr/>
            <p:nvPr/>
          </p:nvSpPr>
          <p:spPr>
            <a:xfrm>
              <a:off x="2518525" y="2478300"/>
              <a:ext cx="73350" cy="15700"/>
            </a:xfrm>
            <a:custGeom>
              <a:avLst/>
              <a:gdLst/>
              <a:ahLst/>
              <a:cxnLst/>
              <a:rect l="l" t="t" r="r" b="b"/>
              <a:pathLst>
                <a:path w="2934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933" y="627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29" name="Google Shape;746;p43">
              <a:extLst>
                <a:ext uri="{FF2B5EF4-FFF2-40B4-BE49-F238E27FC236}">
                  <a16:creationId xmlns:a16="http://schemas.microsoft.com/office/drawing/2014/main" id="{9525218D-37CE-4254-BDD5-A55C6567CE0B}"/>
                </a:ext>
              </a:extLst>
            </p:cNvPr>
            <p:cNvSpPr/>
            <p:nvPr/>
          </p:nvSpPr>
          <p:spPr>
            <a:xfrm>
              <a:off x="2518525" y="2520275"/>
              <a:ext cx="73350" cy="18200"/>
            </a:xfrm>
            <a:custGeom>
              <a:avLst/>
              <a:gdLst/>
              <a:ahLst/>
              <a:cxnLst/>
              <a:rect l="l" t="t" r="r" b="b"/>
              <a:pathLst>
                <a:path w="2934" h="728" extrusionOk="0">
                  <a:moveTo>
                    <a:pt x="1" y="1"/>
                  </a:moveTo>
                  <a:lnTo>
                    <a:pt x="1" y="728"/>
                  </a:lnTo>
                  <a:lnTo>
                    <a:pt x="2933" y="728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30" name="Google Shape;747;p43">
              <a:extLst>
                <a:ext uri="{FF2B5EF4-FFF2-40B4-BE49-F238E27FC236}">
                  <a16:creationId xmlns:a16="http://schemas.microsoft.com/office/drawing/2014/main" id="{79EA8B81-8B2E-45B5-B87C-60D0959FE14C}"/>
                </a:ext>
              </a:extLst>
            </p:cNvPr>
            <p:cNvSpPr/>
            <p:nvPr/>
          </p:nvSpPr>
          <p:spPr>
            <a:xfrm>
              <a:off x="2518525" y="2564775"/>
              <a:ext cx="73350" cy="18175"/>
            </a:xfrm>
            <a:custGeom>
              <a:avLst/>
              <a:gdLst/>
              <a:ahLst/>
              <a:cxnLst/>
              <a:rect l="l" t="t" r="r" b="b"/>
              <a:pathLst>
                <a:path w="2934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933" y="727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31" name="Google Shape;748;p43">
              <a:extLst>
                <a:ext uri="{FF2B5EF4-FFF2-40B4-BE49-F238E27FC236}">
                  <a16:creationId xmlns:a16="http://schemas.microsoft.com/office/drawing/2014/main" id="{86E260C6-290F-47C4-97DE-DDE3DF163EF8}"/>
                </a:ext>
              </a:extLst>
            </p:cNvPr>
            <p:cNvSpPr/>
            <p:nvPr/>
          </p:nvSpPr>
          <p:spPr>
            <a:xfrm>
              <a:off x="2518525" y="2608625"/>
              <a:ext cx="73350" cy="18825"/>
            </a:xfrm>
            <a:custGeom>
              <a:avLst/>
              <a:gdLst/>
              <a:ahLst/>
              <a:cxnLst/>
              <a:rect l="l" t="t" r="r" b="b"/>
              <a:pathLst>
                <a:path w="2934" h="753" extrusionOk="0">
                  <a:moveTo>
                    <a:pt x="1" y="1"/>
                  </a:moveTo>
                  <a:lnTo>
                    <a:pt x="1" y="752"/>
                  </a:lnTo>
                  <a:lnTo>
                    <a:pt x="2933" y="752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32" name="Google Shape;749;p43">
              <a:extLst>
                <a:ext uri="{FF2B5EF4-FFF2-40B4-BE49-F238E27FC236}">
                  <a16:creationId xmlns:a16="http://schemas.microsoft.com/office/drawing/2014/main" id="{FAC1721B-4BB1-4863-939C-D805AA72AE0A}"/>
                </a:ext>
              </a:extLst>
            </p:cNvPr>
            <p:cNvSpPr/>
            <p:nvPr/>
          </p:nvSpPr>
          <p:spPr>
            <a:xfrm>
              <a:off x="2518525" y="2653125"/>
              <a:ext cx="73350" cy="18175"/>
            </a:xfrm>
            <a:custGeom>
              <a:avLst/>
              <a:gdLst/>
              <a:ahLst/>
              <a:cxnLst/>
              <a:rect l="l" t="t" r="r" b="b"/>
              <a:pathLst>
                <a:path w="2934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933" y="727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</p:grpSp>
      <p:grpSp>
        <p:nvGrpSpPr>
          <p:cNvPr id="33" name="Google Shape;750;p43">
            <a:extLst>
              <a:ext uri="{FF2B5EF4-FFF2-40B4-BE49-F238E27FC236}">
                <a16:creationId xmlns:a16="http://schemas.microsoft.com/office/drawing/2014/main" id="{61C67EA4-77B6-4F7C-A2B8-897C1AD514CA}"/>
              </a:ext>
            </a:extLst>
          </p:cNvPr>
          <p:cNvGrpSpPr/>
          <p:nvPr/>
        </p:nvGrpSpPr>
        <p:grpSpPr>
          <a:xfrm>
            <a:off x="6355973" y="3431735"/>
            <a:ext cx="310825" cy="428175"/>
            <a:chOff x="2440200" y="2875950"/>
            <a:chExt cx="310825" cy="428175"/>
          </a:xfrm>
        </p:grpSpPr>
        <p:sp>
          <p:nvSpPr>
            <p:cNvPr id="34" name="Google Shape;751;p43">
              <a:extLst>
                <a:ext uri="{FF2B5EF4-FFF2-40B4-BE49-F238E27FC236}">
                  <a16:creationId xmlns:a16="http://schemas.microsoft.com/office/drawing/2014/main" id="{5CB21043-C876-412A-A3F5-662D22E57F8D}"/>
                </a:ext>
              </a:extLst>
            </p:cNvPr>
            <p:cNvSpPr/>
            <p:nvPr/>
          </p:nvSpPr>
          <p:spPr>
            <a:xfrm>
              <a:off x="2440200" y="2875950"/>
              <a:ext cx="201175" cy="179450"/>
            </a:xfrm>
            <a:custGeom>
              <a:avLst/>
              <a:gdLst/>
              <a:ahLst/>
              <a:cxnLst/>
              <a:rect l="l" t="t" r="r" b="b"/>
              <a:pathLst>
                <a:path w="8047" h="7178" extrusionOk="0">
                  <a:moveTo>
                    <a:pt x="5888" y="0"/>
                  </a:moveTo>
                  <a:cubicBezTo>
                    <a:pt x="5783" y="0"/>
                    <a:pt x="5668" y="31"/>
                    <a:pt x="5540" y="85"/>
                  </a:cubicBezTo>
                  <a:cubicBezTo>
                    <a:pt x="5214" y="285"/>
                    <a:pt x="5114" y="711"/>
                    <a:pt x="5314" y="912"/>
                  </a:cubicBezTo>
                  <a:cubicBezTo>
                    <a:pt x="5540" y="1212"/>
                    <a:pt x="5640" y="1538"/>
                    <a:pt x="5740" y="1839"/>
                  </a:cubicBezTo>
                  <a:cubicBezTo>
                    <a:pt x="5911" y="2201"/>
                    <a:pt x="5575" y="2635"/>
                    <a:pt x="5209" y="2635"/>
                  </a:cubicBezTo>
                  <a:cubicBezTo>
                    <a:pt x="5144" y="2635"/>
                    <a:pt x="5078" y="2621"/>
                    <a:pt x="5013" y="2591"/>
                  </a:cubicBezTo>
                  <a:cubicBezTo>
                    <a:pt x="4913" y="2466"/>
                    <a:pt x="4813" y="2466"/>
                    <a:pt x="4813" y="2466"/>
                  </a:cubicBezTo>
                  <a:cubicBezTo>
                    <a:pt x="4387" y="2265"/>
                    <a:pt x="4287" y="1839"/>
                    <a:pt x="4186" y="1438"/>
                  </a:cubicBezTo>
                  <a:cubicBezTo>
                    <a:pt x="4083" y="1169"/>
                    <a:pt x="3861" y="986"/>
                    <a:pt x="3603" y="986"/>
                  </a:cubicBezTo>
                  <a:cubicBezTo>
                    <a:pt x="3548" y="986"/>
                    <a:pt x="3492" y="994"/>
                    <a:pt x="3435" y="1012"/>
                  </a:cubicBezTo>
                  <a:cubicBezTo>
                    <a:pt x="3134" y="1112"/>
                    <a:pt x="3034" y="1438"/>
                    <a:pt x="3034" y="1739"/>
                  </a:cubicBezTo>
                  <a:lnTo>
                    <a:pt x="3234" y="2265"/>
                  </a:lnTo>
                  <a:cubicBezTo>
                    <a:pt x="3234" y="2466"/>
                    <a:pt x="3234" y="2591"/>
                    <a:pt x="3134" y="2791"/>
                  </a:cubicBezTo>
                  <a:cubicBezTo>
                    <a:pt x="2641" y="3284"/>
                    <a:pt x="3071" y="4590"/>
                    <a:pt x="2614" y="4590"/>
                  </a:cubicBezTo>
                  <a:cubicBezTo>
                    <a:pt x="2582" y="4590"/>
                    <a:pt x="2547" y="4584"/>
                    <a:pt x="2507" y="4571"/>
                  </a:cubicBezTo>
                  <a:cubicBezTo>
                    <a:pt x="2081" y="4345"/>
                    <a:pt x="1981" y="3418"/>
                    <a:pt x="1981" y="2791"/>
                  </a:cubicBezTo>
                  <a:cubicBezTo>
                    <a:pt x="1981" y="2591"/>
                    <a:pt x="1780" y="2265"/>
                    <a:pt x="1455" y="2265"/>
                  </a:cubicBezTo>
                  <a:lnTo>
                    <a:pt x="928" y="2165"/>
                  </a:lnTo>
                  <a:cubicBezTo>
                    <a:pt x="875" y="2147"/>
                    <a:pt x="822" y="2139"/>
                    <a:pt x="769" y="2139"/>
                  </a:cubicBezTo>
                  <a:cubicBezTo>
                    <a:pt x="523" y="2139"/>
                    <a:pt x="302" y="2322"/>
                    <a:pt x="302" y="2591"/>
                  </a:cubicBezTo>
                  <a:cubicBezTo>
                    <a:pt x="1" y="4671"/>
                    <a:pt x="728" y="6551"/>
                    <a:pt x="1054" y="7077"/>
                  </a:cubicBezTo>
                  <a:lnTo>
                    <a:pt x="1054" y="7177"/>
                  </a:lnTo>
                  <a:cubicBezTo>
                    <a:pt x="1780" y="5824"/>
                    <a:pt x="3034" y="4771"/>
                    <a:pt x="4688" y="4671"/>
                  </a:cubicBezTo>
                  <a:cubicBezTo>
                    <a:pt x="4910" y="4648"/>
                    <a:pt x="5130" y="4635"/>
                    <a:pt x="5351" y="4635"/>
                  </a:cubicBezTo>
                  <a:cubicBezTo>
                    <a:pt x="6079" y="4635"/>
                    <a:pt x="6813" y="4770"/>
                    <a:pt x="7620" y="5097"/>
                  </a:cubicBezTo>
                  <a:cubicBezTo>
                    <a:pt x="8046" y="2691"/>
                    <a:pt x="6793" y="912"/>
                    <a:pt x="6267" y="185"/>
                  </a:cubicBezTo>
                  <a:cubicBezTo>
                    <a:pt x="6152" y="56"/>
                    <a:pt x="6029" y="0"/>
                    <a:pt x="5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  <p:sp>
          <p:nvSpPr>
            <p:cNvPr id="35" name="Google Shape;752;p43">
              <a:extLst>
                <a:ext uri="{FF2B5EF4-FFF2-40B4-BE49-F238E27FC236}">
                  <a16:creationId xmlns:a16="http://schemas.microsoft.com/office/drawing/2014/main" id="{494C74B8-516C-4B14-8614-675F28039022}"/>
                </a:ext>
              </a:extLst>
            </p:cNvPr>
            <p:cNvSpPr/>
            <p:nvPr/>
          </p:nvSpPr>
          <p:spPr>
            <a:xfrm>
              <a:off x="2453375" y="3003375"/>
              <a:ext cx="297650" cy="300750"/>
            </a:xfrm>
            <a:custGeom>
              <a:avLst/>
              <a:gdLst/>
              <a:ahLst/>
              <a:cxnLst/>
              <a:rect l="l" t="t" r="r" b="b"/>
              <a:pathLst>
                <a:path w="11906" h="12030" extrusionOk="0">
                  <a:moveTo>
                    <a:pt x="4161" y="0"/>
                  </a:moveTo>
                  <a:cubicBezTo>
                    <a:pt x="3860" y="100"/>
                    <a:pt x="3659" y="100"/>
                    <a:pt x="3534" y="201"/>
                  </a:cubicBezTo>
                  <a:cubicBezTo>
                    <a:pt x="3534" y="201"/>
                    <a:pt x="3534" y="1755"/>
                    <a:pt x="4913" y="3333"/>
                  </a:cubicBezTo>
                  <a:cubicBezTo>
                    <a:pt x="5013" y="3534"/>
                    <a:pt x="5013" y="3760"/>
                    <a:pt x="4913" y="3860"/>
                  </a:cubicBezTo>
                  <a:cubicBezTo>
                    <a:pt x="4787" y="3960"/>
                    <a:pt x="4687" y="3960"/>
                    <a:pt x="4587" y="3960"/>
                  </a:cubicBezTo>
                  <a:cubicBezTo>
                    <a:pt x="4486" y="3960"/>
                    <a:pt x="4486" y="3860"/>
                    <a:pt x="4386" y="3860"/>
                  </a:cubicBezTo>
                  <a:cubicBezTo>
                    <a:pt x="3133" y="2381"/>
                    <a:pt x="2807" y="1028"/>
                    <a:pt x="2807" y="401"/>
                  </a:cubicBezTo>
                  <a:cubicBezTo>
                    <a:pt x="2281" y="727"/>
                    <a:pt x="1880" y="1028"/>
                    <a:pt x="1554" y="1454"/>
                  </a:cubicBezTo>
                  <a:cubicBezTo>
                    <a:pt x="1554" y="2281"/>
                    <a:pt x="1880" y="4887"/>
                    <a:pt x="4386" y="6266"/>
                  </a:cubicBezTo>
                  <a:cubicBezTo>
                    <a:pt x="4587" y="6366"/>
                    <a:pt x="4687" y="6567"/>
                    <a:pt x="4587" y="6767"/>
                  </a:cubicBezTo>
                  <a:cubicBezTo>
                    <a:pt x="4515" y="6857"/>
                    <a:pt x="4392" y="6933"/>
                    <a:pt x="4282" y="6933"/>
                  </a:cubicBezTo>
                  <a:cubicBezTo>
                    <a:pt x="4238" y="6933"/>
                    <a:pt x="4196" y="6921"/>
                    <a:pt x="4161" y="6892"/>
                  </a:cubicBezTo>
                  <a:lnTo>
                    <a:pt x="4060" y="6892"/>
                  </a:lnTo>
                  <a:cubicBezTo>
                    <a:pt x="3760" y="6667"/>
                    <a:pt x="3434" y="6466"/>
                    <a:pt x="3133" y="6266"/>
                  </a:cubicBezTo>
                  <a:lnTo>
                    <a:pt x="3133" y="6266"/>
                  </a:lnTo>
                  <a:cubicBezTo>
                    <a:pt x="3334" y="7394"/>
                    <a:pt x="3760" y="8872"/>
                    <a:pt x="4587" y="9399"/>
                  </a:cubicBezTo>
                  <a:cubicBezTo>
                    <a:pt x="4787" y="9499"/>
                    <a:pt x="4787" y="9699"/>
                    <a:pt x="4687" y="9900"/>
                  </a:cubicBezTo>
                  <a:cubicBezTo>
                    <a:pt x="4615" y="9989"/>
                    <a:pt x="4544" y="10066"/>
                    <a:pt x="4472" y="10066"/>
                  </a:cubicBezTo>
                  <a:cubicBezTo>
                    <a:pt x="4444" y="10066"/>
                    <a:pt x="4415" y="10054"/>
                    <a:pt x="4386" y="10025"/>
                  </a:cubicBezTo>
                  <a:lnTo>
                    <a:pt x="4161" y="10025"/>
                  </a:lnTo>
                  <a:cubicBezTo>
                    <a:pt x="2707" y="9073"/>
                    <a:pt x="2406" y="6141"/>
                    <a:pt x="2281" y="5514"/>
                  </a:cubicBezTo>
                  <a:cubicBezTo>
                    <a:pt x="1454" y="4386"/>
                    <a:pt x="1028" y="3133"/>
                    <a:pt x="928" y="2281"/>
                  </a:cubicBezTo>
                  <a:cubicBezTo>
                    <a:pt x="928" y="2281"/>
                    <a:pt x="827" y="2381"/>
                    <a:pt x="827" y="2506"/>
                  </a:cubicBezTo>
                  <a:cubicBezTo>
                    <a:pt x="100" y="3760"/>
                    <a:pt x="0" y="5414"/>
                    <a:pt x="727" y="6993"/>
                  </a:cubicBezTo>
                  <a:cubicBezTo>
                    <a:pt x="2030" y="9872"/>
                    <a:pt x="5114" y="12029"/>
                    <a:pt x="7066" y="12029"/>
                  </a:cubicBezTo>
                  <a:cubicBezTo>
                    <a:pt x="7441" y="12029"/>
                    <a:pt x="7775" y="11949"/>
                    <a:pt x="8045" y="11780"/>
                  </a:cubicBezTo>
                  <a:cubicBezTo>
                    <a:pt x="10652" y="10226"/>
                    <a:pt x="11905" y="3233"/>
                    <a:pt x="7920" y="727"/>
                  </a:cubicBezTo>
                  <a:cubicBezTo>
                    <a:pt x="7720" y="627"/>
                    <a:pt x="7519" y="501"/>
                    <a:pt x="7419" y="401"/>
                  </a:cubicBezTo>
                  <a:cubicBezTo>
                    <a:pt x="6893" y="201"/>
                    <a:pt x="6466" y="100"/>
                    <a:pt x="6040" y="0"/>
                  </a:cubicBezTo>
                  <a:lnTo>
                    <a:pt x="6040" y="0"/>
                  </a:lnTo>
                  <a:cubicBezTo>
                    <a:pt x="6792" y="627"/>
                    <a:pt x="7294" y="1454"/>
                    <a:pt x="7720" y="2607"/>
                  </a:cubicBezTo>
                  <a:cubicBezTo>
                    <a:pt x="7720" y="2707"/>
                    <a:pt x="7720" y="2807"/>
                    <a:pt x="7820" y="2907"/>
                  </a:cubicBezTo>
                  <a:cubicBezTo>
                    <a:pt x="8146" y="4161"/>
                    <a:pt x="8446" y="5514"/>
                    <a:pt x="8446" y="6892"/>
                  </a:cubicBezTo>
                  <a:lnTo>
                    <a:pt x="8446" y="6993"/>
                  </a:lnTo>
                  <a:cubicBezTo>
                    <a:pt x="8446" y="7193"/>
                    <a:pt x="8346" y="7293"/>
                    <a:pt x="8146" y="7293"/>
                  </a:cubicBezTo>
                  <a:lnTo>
                    <a:pt x="8045" y="7293"/>
                  </a:lnTo>
                  <a:cubicBezTo>
                    <a:pt x="7820" y="7293"/>
                    <a:pt x="7720" y="7193"/>
                    <a:pt x="7720" y="6993"/>
                  </a:cubicBezTo>
                  <a:lnTo>
                    <a:pt x="7720" y="6892"/>
                  </a:lnTo>
                  <a:cubicBezTo>
                    <a:pt x="7720" y="6040"/>
                    <a:pt x="7619" y="5013"/>
                    <a:pt x="7294" y="4161"/>
                  </a:cubicBezTo>
                  <a:cubicBezTo>
                    <a:pt x="7193" y="4787"/>
                    <a:pt x="6893" y="5414"/>
                    <a:pt x="6567" y="6266"/>
                  </a:cubicBezTo>
                  <a:cubicBezTo>
                    <a:pt x="6266" y="6767"/>
                    <a:pt x="6040" y="7293"/>
                    <a:pt x="6266" y="7820"/>
                  </a:cubicBezTo>
                  <a:cubicBezTo>
                    <a:pt x="6466" y="8246"/>
                    <a:pt x="6792" y="8647"/>
                    <a:pt x="7419" y="8973"/>
                  </a:cubicBezTo>
                  <a:cubicBezTo>
                    <a:pt x="7519" y="9073"/>
                    <a:pt x="7619" y="9399"/>
                    <a:pt x="7519" y="9499"/>
                  </a:cubicBezTo>
                  <a:cubicBezTo>
                    <a:pt x="7419" y="9599"/>
                    <a:pt x="7193" y="9699"/>
                    <a:pt x="7093" y="9699"/>
                  </a:cubicBezTo>
                  <a:lnTo>
                    <a:pt x="6993" y="9599"/>
                  </a:lnTo>
                  <a:cubicBezTo>
                    <a:pt x="6366" y="9173"/>
                    <a:pt x="5840" y="8647"/>
                    <a:pt x="5639" y="8020"/>
                  </a:cubicBezTo>
                  <a:cubicBezTo>
                    <a:pt x="5314" y="7293"/>
                    <a:pt x="5639" y="6466"/>
                    <a:pt x="5940" y="5940"/>
                  </a:cubicBezTo>
                  <a:cubicBezTo>
                    <a:pt x="6466" y="4687"/>
                    <a:pt x="6792" y="3634"/>
                    <a:pt x="6993" y="2707"/>
                  </a:cubicBezTo>
                  <a:cubicBezTo>
                    <a:pt x="6667" y="1755"/>
                    <a:pt x="5840" y="100"/>
                    <a:pt x="4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</a:endParaRPr>
            </a:p>
          </p:txBody>
        </p:sp>
      </p:grpSp>
      <p:sp>
        <p:nvSpPr>
          <p:cNvPr id="36" name="Google Shape;753;p43">
            <a:extLst>
              <a:ext uri="{FF2B5EF4-FFF2-40B4-BE49-F238E27FC236}">
                <a16:creationId xmlns:a16="http://schemas.microsoft.com/office/drawing/2014/main" id="{B0E38937-C266-49B8-89BF-A60F772AB86E}"/>
              </a:ext>
            </a:extLst>
          </p:cNvPr>
          <p:cNvSpPr/>
          <p:nvPr/>
        </p:nvSpPr>
        <p:spPr>
          <a:xfrm>
            <a:off x="6256998" y="4130585"/>
            <a:ext cx="642250" cy="639750"/>
          </a:xfrm>
          <a:custGeom>
            <a:avLst/>
            <a:gdLst/>
            <a:ahLst/>
            <a:cxnLst/>
            <a:rect l="l" t="t" r="r" b="b"/>
            <a:pathLst>
              <a:path w="25690" h="25590" extrusionOk="0">
                <a:moveTo>
                  <a:pt x="13985" y="0"/>
                </a:moveTo>
                <a:cubicBezTo>
                  <a:pt x="13659" y="0"/>
                  <a:pt x="13358" y="326"/>
                  <a:pt x="13358" y="727"/>
                </a:cubicBezTo>
                <a:lnTo>
                  <a:pt x="13358" y="2607"/>
                </a:lnTo>
                <a:cubicBezTo>
                  <a:pt x="13358" y="3033"/>
                  <a:pt x="13033" y="3459"/>
                  <a:pt x="12632" y="3559"/>
                </a:cubicBezTo>
                <a:cubicBezTo>
                  <a:pt x="12105" y="3760"/>
                  <a:pt x="11479" y="3960"/>
                  <a:pt x="10952" y="4386"/>
                </a:cubicBezTo>
                <a:cubicBezTo>
                  <a:pt x="10226" y="4913"/>
                  <a:pt x="9599" y="5840"/>
                  <a:pt x="10025" y="7319"/>
                </a:cubicBezTo>
                <a:cubicBezTo>
                  <a:pt x="10226" y="7720"/>
                  <a:pt x="10326" y="8146"/>
                  <a:pt x="10426" y="8472"/>
                </a:cubicBezTo>
                <a:cubicBezTo>
                  <a:pt x="11278" y="10452"/>
                  <a:pt x="12306" y="11705"/>
                  <a:pt x="11278" y="13259"/>
                </a:cubicBezTo>
                <a:cubicBezTo>
                  <a:pt x="10752" y="13985"/>
                  <a:pt x="9900" y="14512"/>
                  <a:pt x="8972" y="14512"/>
                </a:cubicBezTo>
                <a:cubicBezTo>
                  <a:pt x="8145" y="14612"/>
                  <a:pt x="7193" y="14838"/>
                  <a:pt x="6892" y="15564"/>
                </a:cubicBezTo>
                <a:lnTo>
                  <a:pt x="4486" y="15564"/>
                </a:lnTo>
                <a:cubicBezTo>
                  <a:pt x="3133" y="15564"/>
                  <a:pt x="1754" y="16091"/>
                  <a:pt x="1028" y="17244"/>
                </a:cubicBezTo>
                <a:cubicBezTo>
                  <a:pt x="201" y="18271"/>
                  <a:pt x="0" y="19625"/>
                  <a:pt x="201" y="20878"/>
                </a:cubicBezTo>
                <a:lnTo>
                  <a:pt x="1253" y="25163"/>
                </a:lnTo>
                <a:lnTo>
                  <a:pt x="4586" y="25590"/>
                </a:lnTo>
                <a:lnTo>
                  <a:pt x="3333" y="20151"/>
                </a:lnTo>
                <a:cubicBezTo>
                  <a:pt x="3233" y="19750"/>
                  <a:pt x="3333" y="19324"/>
                  <a:pt x="3534" y="18998"/>
                </a:cubicBezTo>
                <a:cubicBezTo>
                  <a:pt x="3860" y="18697"/>
                  <a:pt x="4261" y="18271"/>
                  <a:pt x="4687" y="18271"/>
                </a:cubicBezTo>
                <a:lnTo>
                  <a:pt x="6892" y="18271"/>
                </a:lnTo>
                <a:cubicBezTo>
                  <a:pt x="6892" y="18271"/>
                  <a:pt x="9365" y="21073"/>
                  <a:pt x="13545" y="21073"/>
                </a:cubicBezTo>
                <a:cubicBezTo>
                  <a:pt x="14654" y="21073"/>
                  <a:pt x="15883" y="20876"/>
                  <a:pt x="17218" y="20376"/>
                </a:cubicBezTo>
                <a:cubicBezTo>
                  <a:pt x="23584" y="18071"/>
                  <a:pt x="25063" y="12532"/>
                  <a:pt x="25364" y="10978"/>
                </a:cubicBezTo>
                <a:cubicBezTo>
                  <a:pt x="25689" y="9399"/>
                  <a:pt x="25564" y="3334"/>
                  <a:pt x="17018" y="2832"/>
                </a:cubicBezTo>
                <a:cubicBezTo>
                  <a:pt x="16491" y="2832"/>
                  <a:pt x="16065" y="2406"/>
                  <a:pt x="16065" y="1980"/>
                </a:cubicBezTo>
                <a:lnTo>
                  <a:pt x="160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37" name="Google Shape;754;p43">
            <a:extLst>
              <a:ext uri="{FF2B5EF4-FFF2-40B4-BE49-F238E27FC236}">
                <a16:creationId xmlns:a16="http://schemas.microsoft.com/office/drawing/2014/main" id="{C3082896-28A0-49A7-9F1C-00DC18E95DFB}"/>
              </a:ext>
            </a:extLst>
          </p:cNvPr>
          <p:cNvSpPr/>
          <p:nvPr/>
        </p:nvSpPr>
        <p:spPr>
          <a:xfrm>
            <a:off x="6006348" y="3940885"/>
            <a:ext cx="756925" cy="507550"/>
          </a:xfrm>
          <a:custGeom>
            <a:avLst/>
            <a:gdLst/>
            <a:ahLst/>
            <a:cxnLst/>
            <a:rect l="l" t="t" r="r" b="b"/>
            <a:pathLst>
              <a:path w="30277" h="20302" extrusionOk="0">
                <a:moveTo>
                  <a:pt x="24853" y="1"/>
                </a:moveTo>
                <a:cubicBezTo>
                  <a:pt x="21793" y="1"/>
                  <a:pt x="17330" y="1851"/>
                  <a:pt x="10309" y="1851"/>
                </a:cubicBezTo>
                <a:cubicBezTo>
                  <a:pt x="10174" y="1851"/>
                  <a:pt x="10038" y="1850"/>
                  <a:pt x="9901" y="1849"/>
                </a:cubicBezTo>
                <a:cubicBezTo>
                  <a:pt x="1" y="1849"/>
                  <a:pt x="2181" y="12400"/>
                  <a:pt x="2181" y="12400"/>
                </a:cubicBezTo>
                <a:cubicBezTo>
                  <a:pt x="2708" y="14581"/>
                  <a:pt x="728" y="18666"/>
                  <a:pt x="2181" y="20020"/>
                </a:cubicBezTo>
                <a:cubicBezTo>
                  <a:pt x="2379" y="20217"/>
                  <a:pt x="2641" y="20301"/>
                  <a:pt x="2945" y="20301"/>
                </a:cubicBezTo>
                <a:cubicBezTo>
                  <a:pt x="4722" y="20301"/>
                  <a:pt x="7921" y="17413"/>
                  <a:pt x="7921" y="17413"/>
                </a:cubicBezTo>
                <a:cubicBezTo>
                  <a:pt x="8758" y="17565"/>
                  <a:pt x="9500" y="17634"/>
                  <a:pt x="10161" y="17634"/>
                </a:cubicBezTo>
                <a:cubicBezTo>
                  <a:pt x="14946" y="17634"/>
                  <a:pt x="15531" y="14024"/>
                  <a:pt x="17645" y="12175"/>
                </a:cubicBezTo>
                <a:cubicBezTo>
                  <a:pt x="19199" y="10821"/>
                  <a:pt x="20878" y="10420"/>
                  <a:pt x="21806" y="10295"/>
                </a:cubicBezTo>
                <a:cubicBezTo>
                  <a:pt x="22232" y="10195"/>
                  <a:pt x="22557" y="9894"/>
                  <a:pt x="22557" y="9468"/>
                </a:cubicBezTo>
                <a:lnTo>
                  <a:pt x="22557" y="7789"/>
                </a:lnTo>
                <a:cubicBezTo>
                  <a:pt x="22557" y="7288"/>
                  <a:pt x="22958" y="6862"/>
                  <a:pt x="23485" y="6862"/>
                </a:cubicBezTo>
                <a:lnTo>
                  <a:pt x="24938" y="6862"/>
                </a:lnTo>
                <a:cubicBezTo>
                  <a:pt x="25264" y="6862"/>
                  <a:pt x="25465" y="6761"/>
                  <a:pt x="25690" y="6661"/>
                </a:cubicBezTo>
                <a:cubicBezTo>
                  <a:pt x="26818" y="5809"/>
                  <a:pt x="30277" y="3002"/>
                  <a:pt x="27670" y="897"/>
                </a:cubicBezTo>
                <a:cubicBezTo>
                  <a:pt x="26878" y="242"/>
                  <a:pt x="25956" y="1"/>
                  <a:pt x="248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</a:endParaRPr>
          </a:p>
        </p:txBody>
      </p:sp>
      <p:sp>
        <p:nvSpPr>
          <p:cNvPr id="38" name="Google Shape;731;p43">
            <a:extLst>
              <a:ext uri="{FF2B5EF4-FFF2-40B4-BE49-F238E27FC236}">
                <a16:creationId xmlns:a16="http://schemas.microsoft.com/office/drawing/2014/main" id="{7870060F-91C5-4073-8209-A120B8409374}"/>
              </a:ext>
            </a:extLst>
          </p:cNvPr>
          <p:cNvSpPr txBox="1">
            <a:spLocks/>
          </p:cNvSpPr>
          <p:nvPr/>
        </p:nvSpPr>
        <p:spPr>
          <a:xfrm>
            <a:off x="9473591" y="4449814"/>
            <a:ext cx="19716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s-GT" sz="1600" dirty="0">
                <a:solidFill>
                  <a:schemeClr val="tx1"/>
                </a:solidFill>
                <a:latin typeface="Jost"/>
              </a:rPr>
              <a:t>Dolor Muscular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es-GT" sz="1600" dirty="0">
              <a:latin typeface="Jost"/>
            </a:endParaRPr>
          </a:p>
        </p:txBody>
      </p:sp>
      <p:cxnSp>
        <p:nvCxnSpPr>
          <p:cNvPr id="39" name="Google Shape;735;p43">
            <a:extLst>
              <a:ext uri="{FF2B5EF4-FFF2-40B4-BE49-F238E27FC236}">
                <a16:creationId xmlns:a16="http://schemas.microsoft.com/office/drawing/2014/main" id="{8CE5AD89-CFAA-4671-A8BC-1E93BA398BC8}"/>
              </a:ext>
            </a:extLst>
          </p:cNvPr>
          <p:cNvCxnSpPr>
            <a:cxnSpLocks/>
          </p:cNvCxnSpPr>
          <p:nvPr/>
        </p:nvCxnSpPr>
        <p:spPr>
          <a:xfrm flipH="1">
            <a:off x="7314648" y="4663653"/>
            <a:ext cx="2158944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635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¿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Qué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valor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agregamos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51B016-0D96-4CCD-BD6C-BB741C8ED6E6}"/>
              </a:ext>
            </a:extLst>
          </p:cNvPr>
          <p:cNvSpPr txBox="1"/>
          <p:nvPr/>
        </p:nvSpPr>
        <p:spPr>
          <a:xfrm>
            <a:off x="473020" y="4898958"/>
            <a:ext cx="4367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Jost"/>
              </a:rPr>
              <a:t>Problema a resolver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>
                <a:latin typeface="Jost"/>
              </a:rPr>
              <a:t>Reducir la carga de los microscopistas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>
                <a:latin typeface="Jost"/>
              </a:rPr>
              <a:t>Proveer diagnósticos rápidos y certeros</a:t>
            </a:r>
            <a:endParaRPr lang="en-US" dirty="0">
              <a:latin typeface="Jost"/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87D81A5-E7BA-4598-B310-E7A3C137E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046132"/>
              </p:ext>
            </p:extLst>
          </p:nvPr>
        </p:nvGraphicFramePr>
        <p:xfrm>
          <a:off x="936206" y="2154010"/>
          <a:ext cx="4608286" cy="2549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Google Shape;650;p39">
            <a:extLst>
              <a:ext uri="{FF2B5EF4-FFF2-40B4-BE49-F238E27FC236}">
                <a16:creationId xmlns:a16="http://schemas.microsoft.com/office/drawing/2014/main" id="{479CAD99-4A5C-4BD5-90F1-786EF639EA54}"/>
              </a:ext>
            </a:extLst>
          </p:cNvPr>
          <p:cNvSpPr txBox="1">
            <a:spLocks/>
          </p:cNvSpPr>
          <p:nvPr/>
        </p:nvSpPr>
        <p:spPr>
          <a:xfrm>
            <a:off x="2754582" y="2947692"/>
            <a:ext cx="973800" cy="47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dirty="0"/>
              <a:t>67%</a:t>
            </a:r>
          </a:p>
        </p:txBody>
      </p:sp>
      <p:pic>
        <p:nvPicPr>
          <p:cNvPr id="43" name="Picture 42" descr="A close up of a map&#10;&#10;Description automatically generated">
            <a:extLst>
              <a:ext uri="{FF2B5EF4-FFF2-40B4-BE49-F238E27FC236}">
                <a16:creationId xmlns:a16="http://schemas.microsoft.com/office/drawing/2014/main" id="{66244B78-062C-47FD-A151-0C7318D76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209" y="2432176"/>
            <a:ext cx="7133771" cy="29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Dataset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C233AB-2929-45C3-8359-FBA0F2ED4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05" y="2363007"/>
            <a:ext cx="8121789" cy="38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7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Enfoque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de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Investigación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1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Hipotesis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3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R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esultados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4B983E-5BF4-4549-8343-209201BAA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74" y="2327822"/>
            <a:ext cx="9387486" cy="35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CNN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BB3E3B1-DA2D-4FB6-ABBE-27863287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927" y="435009"/>
            <a:ext cx="7076316" cy="63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3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448</Words>
  <Application>Microsoft Office PowerPoint</Application>
  <PresentationFormat>Widescreen</PresentationFormat>
  <Paragraphs>55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Jost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Peñaloza</dc:creator>
  <cp:lastModifiedBy>Ines Alarcon Del Aguila</cp:lastModifiedBy>
  <cp:revision>14</cp:revision>
  <dcterms:created xsi:type="dcterms:W3CDTF">2020-05-02T01:19:46Z</dcterms:created>
  <dcterms:modified xsi:type="dcterms:W3CDTF">2020-05-06T23:56:25Z</dcterms:modified>
</cp:coreProperties>
</file>