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69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3A03-1A4B-B1F1-BA644F1A29D4}"/>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3A03-1A4B-B1F1-BA644F1A29D4}"/>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3A03-1A4B-B1F1-BA644F1A29D4}"/>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3A03-1A4B-B1F1-BA644F1A29D4}"/>
            </c:ext>
          </c:extLst>
        </c:ser>
        <c:dLbls>
          <c:showLegendKey val="0"/>
          <c:showVal val="0"/>
          <c:showCatName val="0"/>
          <c:showSerName val="0"/>
          <c:showPercent val="0"/>
          <c:showBubbleSize val="0"/>
        </c:dLbls>
        <c:gapWidth val="150"/>
        <c:axId val="12292864"/>
        <c:axId val="12294400"/>
      </c:barChart>
      <c:catAx>
        <c:axId val="12292864"/>
        <c:scaling>
          <c:orientation val="minMax"/>
        </c:scaling>
        <c:delete val="0"/>
        <c:axPos val="b"/>
        <c:numFmt formatCode="General" sourceLinked="0"/>
        <c:majorTickMark val="none"/>
        <c:minorTickMark val="none"/>
        <c:tickLblPos val="nextTo"/>
        <c:crossAx val="12294400"/>
        <c:crosses val="autoZero"/>
        <c:auto val="1"/>
        <c:lblAlgn val="ctr"/>
        <c:lblOffset val="100"/>
        <c:noMultiLvlLbl val="0"/>
      </c:catAx>
      <c:valAx>
        <c:axId val="12294400"/>
        <c:scaling>
          <c:orientation val="minMax"/>
        </c:scaling>
        <c:delete val="0"/>
        <c:axPos val="l"/>
        <c:majorGridlines/>
        <c:numFmt formatCode="General" sourceLinked="1"/>
        <c:majorTickMark val="none"/>
        <c:minorTickMark val="none"/>
        <c:tickLblPos val="nextTo"/>
        <c:crossAx val="12292864"/>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0" name="Holder 3"/>
          <p:cNvSpPr>
            <a:spLocks noGrp="1"/>
          </p:cNvSpPr>
          <p:nvPr>
            <p:ph type="body" idx="1"/>
          </p:nvPr>
        </p:nvSpPr>
        <p:spPr/>
        <p:txBody>
          <a:bodyPr lIns="0" tIns="0" rIns="0" bIns="0"/>
          <a:lstStyle/>
          <a:p>
            <a:endParaRPr/>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title"/>
          </p:nvPr>
        </p:nvSpPr>
        <p:spPr>
          <a:xfrm>
            <a:off x="-271464" y="432435"/>
            <a:ext cx="10681335" cy="758190"/>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4" name="Text Placeholder 3">
            <a:extLst>
              <a:ext uri="{FF2B5EF4-FFF2-40B4-BE49-F238E27FC236}">
                <a16:creationId xmlns:a16="http://schemas.microsoft.com/office/drawing/2014/main" id="{575DDA3B-4B1C-7B88-018C-54EBA3AB03B7}"/>
              </a:ext>
            </a:extLst>
          </p:cNvPr>
          <p:cNvSpPr>
            <a:spLocks noGrp="1"/>
          </p:cNvSpPr>
          <p:nvPr>
            <p:ph type="body" idx="1"/>
          </p:nvPr>
        </p:nvSpPr>
        <p:spPr>
          <a:xfrm>
            <a:off x="2905123" y="3098452"/>
            <a:ext cx="10972800" cy="1384995"/>
          </a:xfrm>
        </p:spPr>
        <p:txBody>
          <a:bodyPr/>
          <a:lstStyle/>
          <a:p>
            <a:r>
              <a:rPr lang="en-US" dirty="0"/>
              <a:t>STUDENT NAME: S. Malar</a:t>
            </a:r>
          </a:p>
          <a:p>
            <a:r>
              <a:rPr lang="en-US" dirty="0"/>
              <a:t>REGISTER NUMBER: 312208403</a:t>
            </a:r>
          </a:p>
          <a:p>
            <a:r>
              <a:rPr lang="en-US" dirty="0"/>
              <a:t>DEGREE: B. Com(A&amp;F) 3</a:t>
            </a:r>
            <a:r>
              <a:rPr lang="en-US" baseline="30000" dirty="0"/>
              <a:t>rd</a:t>
            </a:r>
            <a:r>
              <a:rPr lang="en-US" dirty="0"/>
              <a:t> Year </a:t>
            </a:r>
          </a:p>
          <a:p>
            <a:r>
              <a:rPr lang="en-US" dirty="0"/>
              <a:t>COLLEGE: </a:t>
            </a:r>
            <a:r>
              <a:rPr lang="en-US" dirty="0" err="1"/>
              <a:t>Chellammal</a:t>
            </a:r>
            <a:r>
              <a:rPr lang="en-US" dirty="0"/>
              <a:t> Women’s College </a:t>
            </a:r>
            <a:r>
              <a:rPr lang="en-US" dirty="0" err="1"/>
              <a:t>Guindy</a:t>
            </a:r>
            <a:r>
              <a:rPr lang="en-US" dirty="0"/>
              <a:t>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2"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Collection : </a:t>
            </a:r>
            <a:r>
              <a:rPr lang="en-IN" sz="2400" spc="5" dirty="0">
                <a:latin typeface="Trebuchet MS"/>
                <a:cs typeface="Trebuchet MS"/>
              </a:rPr>
              <a:t>Employee Data set collected from </a:t>
            </a:r>
            <a:r>
              <a:rPr lang="en-IN" sz="2400" spc="5" dirty="0" err="1">
                <a:latin typeface="Trebuchet MS"/>
                <a:cs typeface="Trebuchet MS"/>
              </a:rPr>
              <a:t>Kaggle</a:t>
            </a:r>
            <a:endParaRPr lang="en-IN" sz="2400" spc="5" dirty="0">
              <a:latin typeface="Trebuchet MS"/>
              <a:cs typeface="Trebuchet MS"/>
            </a:endParaRPr>
          </a:p>
          <a:p>
            <a:pPr marL="12700">
              <a:lnSpc>
                <a:spcPct val="100000"/>
              </a:lnSpc>
              <a:spcBef>
                <a:spcPts val="105"/>
              </a:spcBef>
            </a:pPr>
            <a:r>
              <a:rPr lang="en-IN" sz="2400" b="1" spc="5" dirty="0">
                <a:latin typeface="Trebuchet MS"/>
                <a:cs typeface="Trebuchet MS"/>
              </a:rPr>
              <a:t>Data cleaning    </a:t>
            </a:r>
            <a:r>
              <a:rPr lang="en-IN" sz="2400" spc="5" dirty="0">
                <a:latin typeface="Trebuchet MS"/>
                <a:cs typeface="Trebuchet MS"/>
              </a:rPr>
              <a:t>: Remove extra Blank Spaces in the data</a:t>
            </a:r>
          </a:p>
          <a:p>
            <a:pPr marL="12700">
              <a:lnSpc>
                <a:spcPct val="100000"/>
              </a:lnSpc>
              <a:spcBef>
                <a:spcPts val="105"/>
              </a:spcBef>
            </a:pPr>
            <a:r>
              <a:rPr lang="en-IN" sz="2400" b="1" spc="5" dirty="0">
                <a:latin typeface="Trebuchet MS"/>
                <a:cs typeface="Trebuchet MS"/>
              </a:rPr>
              <a:t>Techniques	     : </a:t>
            </a:r>
            <a:r>
              <a:rPr lang="en-IN" sz="2400" spc="5" dirty="0">
                <a:latin typeface="Trebuchet MS"/>
                <a:cs typeface="Trebuchet MS"/>
              </a:rPr>
              <a:t>Used Filter for removing blank columns &amp; IF Formula for                                analysing the Employee Performance</a:t>
            </a:r>
          </a:p>
          <a:p>
            <a:pPr marL="12700">
              <a:lnSpc>
                <a:spcPct val="100000"/>
              </a:lnSpc>
              <a:spcBef>
                <a:spcPts val="105"/>
              </a:spcBef>
            </a:pPr>
            <a:r>
              <a:rPr lang="en-IN" sz="2400" b="1" spc="5" dirty="0">
                <a:latin typeface="Trebuchet MS"/>
                <a:cs typeface="Trebuchet MS"/>
              </a:rPr>
              <a:t>Results              : </a:t>
            </a:r>
            <a:r>
              <a:rPr lang="en-IN" sz="2400" spc="5" dirty="0">
                <a:latin typeface="Trebuchet MS"/>
                <a:cs typeface="Trebuchet MS"/>
              </a:rPr>
              <a:t>Creating Bar Diagram for checking the employee performance</a:t>
            </a:r>
          </a:p>
          <a:p>
            <a:pPr marL="12700">
              <a:lnSpc>
                <a:spcPct val="100000"/>
              </a:lnSpc>
              <a:spcBef>
                <a:spcPts val="105"/>
              </a:spcBef>
            </a:pPr>
            <a:r>
              <a:rPr lang="en-IN" sz="2400" b="1" spc="5" dirty="0">
                <a:latin typeface="Trebuchet MS"/>
                <a:cs typeface="Trebuchet MS"/>
              </a:rPr>
              <a:t>Pivot Table 	     : </a:t>
            </a:r>
            <a:r>
              <a:rPr lang="en-IN" sz="2400" spc="5" dirty="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a:latin typeface="Trebuchet MS"/>
                <a:cs typeface="Trebuchet MS"/>
              </a:rPr>
              <a:t>Chart Graphs     : </a:t>
            </a:r>
            <a:r>
              <a:rPr lang="en-IN" sz="2400" spc="5" dirty="0">
                <a:latin typeface="Trebuchet MS"/>
                <a:cs typeface="Trebuchet MS"/>
              </a:rPr>
              <a:t>It shows clear performance of employees</a:t>
            </a: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048673"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6"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10"/>
          <p:cNvGraphicFramePr>
            <a:graphicFrameLocks/>
          </p:cNvGraphicFramePr>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Title 1"/>
          <p:cNvSpPr>
            <a:spLocks noGrp="1"/>
          </p:cNvSpPr>
          <p:nvPr>
            <p:ph type="title"/>
          </p:nvPr>
        </p:nvSpPr>
        <p:spPr>
          <a:xfrm>
            <a:off x="755332" y="385444"/>
            <a:ext cx="10681335" cy="517064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dashboard that does just that , it:</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Tracks your progress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Highlights your strengths and weakneses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Helps your supervisor make informed decisions about your growth.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project can help me like;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Improve skills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Get better job opportunities,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Achieve career goals.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511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158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5975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3520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3458210"/>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2400" b="0" spc="10" dirty="0"/>
              <a:t>The tool should track performance ratings ,calculate individual scores,and provide insights into departmental and organizational trends.</a:t>
            </a:r>
            <a:br>
              <a:rPr lang="en-IN" sz="2400" b="0" spc="10" dirty="0"/>
            </a:br>
            <a:r>
              <a:rPr lang="en-IN" sz="2400" b="0" spc="10" dirty="0"/>
              <a:t>By leveraging data analytics,I aim to enhance employee growth,optimize talent allocation,and boost organizational success.</a:t>
            </a:r>
            <a:br>
              <a:rPr lang="en-IN" sz="4250" spc="10" dirty="0"/>
            </a:br>
            <a:endParaRPr sz="425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511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990600" y="2133600"/>
            <a:ext cx="7924800" cy="15519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using excel project to develop an excel dashboard to analysis employee performance, track data , and provide insights for informed decisions on talent development and growth.</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452" y="891793"/>
            <a:ext cx="5014595" cy="28232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400" b="0" spc="5" dirty="0"/>
              <a:t>Employee</a:t>
            </a:r>
            <a:br>
              <a:rPr lang="en-IN" sz="2400" b="0" spc="5" dirty="0"/>
            </a:br>
            <a:r>
              <a:rPr lang="en-IN" sz="2400" b="0" spc="5" dirty="0"/>
              <a:t>Employers</a:t>
            </a:r>
            <a:br>
              <a:rPr lang="en-IN" sz="2400" b="0" spc="5" dirty="0"/>
            </a:br>
            <a:r>
              <a:rPr lang="en-IN" sz="2400" b="0" spc="5" dirty="0"/>
              <a:t>Organisation</a:t>
            </a:r>
            <a:br>
              <a:rPr lang="en-IN" sz="2400" b="0" spc="5" dirty="0"/>
            </a:br>
            <a:r>
              <a:rPr lang="en-IN" sz="2400" b="0" spc="5" dirty="0"/>
              <a:t>Different industries</a:t>
            </a:r>
            <a:br>
              <a:rPr lang="en-IN" sz="2400" b="0" spc="5" dirty="0"/>
            </a:br>
            <a:r>
              <a:rPr lang="en-IN" sz="2400" b="0" spc="5" dirty="0"/>
              <a:t>IT sectors</a:t>
            </a:r>
            <a:br>
              <a:rPr lang="en-IN" sz="2400" b="0" spc="5" dirty="0"/>
            </a:br>
            <a:r>
              <a:rPr lang="en-IN" sz="2400" b="0" spc="5" dirty="0"/>
              <a:t>Senior leaderships</a:t>
            </a:r>
            <a:br>
              <a:rPr lang="en-IN" sz="2400" b="0" spc="5" dirty="0"/>
            </a:br>
            <a:r>
              <a:rPr lang="en-IN" sz="2400" b="0" spc="5" dirty="0"/>
              <a:t>HR Analysts</a:t>
            </a:r>
            <a:endParaRPr sz="320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Filtering-missing </a:t>
            </a:r>
            <a:br>
              <a:rPr lang="en-IN" sz="2400" b="0" dirty="0"/>
            </a:br>
            <a:r>
              <a:rPr lang="en-IN" sz="2400" b="0" dirty="0"/>
              <a:t>			chats - visualization , reports</a:t>
            </a:r>
            <a:br>
              <a:rPr lang="en-IN" sz="2400" b="0" dirty="0"/>
            </a:br>
            <a:r>
              <a:rPr lang="en-IN" sz="2400" b="0" dirty="0"/>
              <a:t>			Pivot table-summary</a:t>
            </a:r>
            <a:br>
              <a:rPr lang="en-IN" sz="2400" b="0" dirty="0"/>
            </a:br>
            <a:r>
              <a:rPr lang="en-IN" sz="2400" b="0" dirty="0"/>
              <a:t>			Conditional techniques identify</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a:xfrm>
            <a:off x="685800" y="381000"/>
            <a:ext cx="10681335" cy="5170646"/>
          </a:xfrm>
        </p:spPr>
        <p:txBody>
          <a:bodyPr/>
          <a:lstStyle/>
          <a:p>
            <a:r>
              <a:rPr lang="en-IN" dirty="0"/>
              <a:t>Dataset Description</a:t>
            </a:r>
            <a:br>
              <a:rPr lang="en-IN" dirty="0"/>
            </a:br>
            <a:br>
              <a:rPr lang="en-IN" dirty="0"/>
            </a:br>
            <a:r>
              <a:rPr lang="en-IN" sz="2400" b="0" dirty="0"/>
              <a:t>Employee dataset- kaggle</a:t>
            </a:r>
            <a:br>
              <a:rPr lang="en-IN" sz="2400" b="0" dirty="0"/>
            </a:br>
            <a:r>
              <a:rPr lang="en-IN" sz="2400" b="0" dirty="0"/>
              <a:t>26 features</a:t>
            </a:r>
            <a:br>
              <a:rPr lang="en-IN" sz="2400" b="0" dirty="0"/>
            </a:br>
            <a:r>
              <a:rPr lang="en-IN" sz="2400" b="0" dirty="0"/>
              <a:t>9features</a:t>
            </a:r>
            <a:br>
              <a:rPr lang="en-IN" sz="2400" b="0" dirty="0"/>
            </a:br>
            <a:r>
              <a:rPr lang="en-IN" sz="2400" b="0" dirty="0"/>
              <a:t>Employee id</a:t>
            </a:r>
            <a:br>
              <a:rPr lang="en-IN" sz="2400" b="0" dirty="0"/>
            </a:br>
            <a:r>
              <a:rPr lang="en-IN" sz="2400" b="0" dirty="0"/>
              <a:t>Name-text</a:t>
            </a:r>
            <a:br>
              <a:rPr lang="en-IN" sz="2400" b="0" dirty="0"/>
            </a:br>
            <a:r>
              <a:rPr lang="en-IN" sz="2400" b="0" dirty="0"/>
              <a:t>Rating-numeric</a:t>
            </a:r>
            <a:br>
              <a:rPr lang="en-IN" sz="2400" b="0" dirty="0"/>
            </a:br>
            <a:r>
              <a:rPr lang="en-IN" sz="2400" b="0" dirty="0"/>
              <a:t>Performance-text</a:t>
            </a:r>
            <a:br>
              <a:rPr lang="en-IN" sz="2400" b="0" dirty="0"/>
            </a:br>
            <a:r>
              <a:rPr lang="en-IN" sz="2400" b="0" dirty="0"/>
              <a:t>Gender[ Female,Male ]</a:t>
            </a:r>
            <a:br>
              <a:rPr lang="en-IN" sz="2400" b="0" dirty="0"/>
            </a:br>
            <a:r>
              <a:rPr lang="en-IN" sz="2400" b="0" dirty="0"/>
              <a:t>Business unit-text</a:t>
            </a:r>
            <a:br>
              <a:rPr lang="en-IN" sz="2400" b="0" dirty="0"/>
            </a:br>
            <a:r>
              <a:rPr lang="en-IN" sz="2400" b="0" dirty="0"/>
              <a:t>Business type-text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68"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Border</a:t>
            </a:r>
            <a:br>
              <a:rPr lang="en-IN" sz="2400" b="0" spc="20" dirty="0"/>
            </a:br>
            <a:r>
              <a:rPr lang="en-IN" sz="2400" b="0" spc="20" dirty="0"/>
              <a:t>		        Alignment</a:t>
            </a:r>
            <a:br>
              <a:rPr lang="en-IN" sz="2400" b="0" spc="20" dirty="0"/>
            </a:br>
            <a:r>
              <a:rPr lang="en-IN" sz="2400" b="0" spc="20" dirty="0"/>
              <a:t>                           Heading colour</a:t>
            </a:r>
            <a:br>
              <a:rPr lang="en-IN" sz="2400" b="0" spc="20" dirty="0"/>
            </a:br>
            <a:endParaRPr sz="4250" b="0" dirty="0"/>
          </a:p>
        </p:txBody>
      </p:sp>
      <p:sp>
        <p:nvSpPr>
          <p:cNvPr id="1048669"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Harine Thanikachalam</cp:lastModifiedBy>
  <cp:revision>5</cp:revision>
  <dcterms:created xsi:type="dcterms:W3CDTF">2024-03-29T04:07:22Z</dcterms:created>
  <dcterms:modified xsi:type="dcterms:W3CDTF">2024-09-03T04:56:50Z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520b6ccb977b497cb571c4559bbcfb8f</vt:lpwstr>
  </property>
</Properties>
</file>