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7C1B-B90C-9B6C-6CB1-BBB5CED3F3D1}"/>
              </a:ext>
            </a:extLst>
          </p:cNvPr>
          <p:cNvSpPr>
            <a:spLocks noGrp="1"/>
          </p:cNvSpPr>
          <p:nvPr>
            <p:ph type="ctrTitle"/>
          </p:nvPr>
        </p:nvSpPr>
        <p:spPr/>
        <p:txBody>
          <a:bodyPr/>
          <a:lstStyle/>
          <a:p>
            <a:pPr marL="914400" indent="-914400">
              <a:buFont typeface="Arial" panose="020B0604020202020204" pitchFamily="34" charset="0"/>
              <a:buChar char="•"/>
            </a:pPr>
            <a:r>
              <a:rPr lang="en-US" dirty="0"/>
              <a:t>Personal Blog on IBM Cloud Static Web Apps</a:t>
            </a:r>
          </a:p>
        </p:txBody>
      </p:sp>
    </p:spTree>
    <p:extLst>
      <p:ext uri="{BB962C8B-B14F-4D97-AF65-F5344CB8AC3E}">
        <p14:creationId xmlns:p14="http://schemas.microsoft.com/office/powerpoint/2010/main" val="358620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A156-7485-11B9-5335-530D72261794}"/>
              </a:ext>
            </a:extLst>
          </p:cNvPr>
          <p:cNvSpPr>
            <a:spLocks noGrp="1"/>
          </p:cNvSpPr>
          <p:nvPr>
            <p:ph type="title"/>
          </p:nvPr>
        </p:nvSpPr>
        <p:spPr>
          <a:xfrm>
            <a:off x="636916" y="773155"/>
            <a:ext cx="8596668" cy="1320800"/>
          </a:xfrm>
        </p:spPr>
        <p:txBody>
          <a:bodyPr/>
          <a:lstStyle/>
          <a:p>
            <a:r>
              <a:rPr lang="en-US" dirty="0"/>
              <a:t>Problem Definition</a:t>
            </a:r>
            <a:br>
              <a:rPr lang="en-US" dirty="0"/>
            </a:br>
            <a:endParaRPr lang="en-US" dirty="0"/>
          </a:p>
        </p:txBody>
      </p:sp>
      <p:sp>
        <p:nvSpPr>
          <p:cNvPr id="3" name="Content Placeholder 2">
            <a:extLst>
              <a:ext uri="{FF2B5EF4-FFF2-40B4-BE49-F238E27FC236}">
                <a16:creationId xmlns:a16="http://schemas.microsoft.com/office/drawing/2014/main" id="{05820CC1-7776-28DF-A3DE-CCD6C3359D57}"/>
              </a:ext>
            </a:extLst>
          </p:cNvPr>
          <p:cNvSpPr>
            <a:spLocks noGrp="1"/>
          </p:cNvSpPr>
          <p:nvPr>
            <p:ph idx="1"/>
          </p:nvPr>
        </p:nvSpPr>
        <p:spPr>
          <a:xfrm>
            <a:off x="0" y="1488613"/>
            <a:ext cx="9233584" cy="5209899"/>
          </a:xfrm>
        </p:spPr>
        <p:txBody>
          <a:bodyPr>
            <a:noAutofit/>
          </a:bodyPr>
          <a:lstStyle/>
          <a:p>
            <a:pPr marL="457200" lvl="1" indent="0" algn="just">
              <a:buNone/>
            </a:pPr>
            <a:r>
              <a:rPr lang="en-US" sz="3600" i="1" baseline="-25000" dirty="0"/>
              <a:t>A personal blog hosted on IBM Cloud Static Web Apps is a website created and maintained by an individual to share their thoughts, experiences, and interests with an online audience. It is hosted using IBM Cloud’s Static Web Apps service, which means that the blog’s content is pre-rendered and served directly to users without the need for server-side processing. This approach provides fast load times and cost-effective hosting for bloggers. Personal blogs often cover a wide range of topics, including hobbies, travel, technology, personal stories, and more, and they typically feature a series of articles or posts written by </a:t>
            </a:r>
            <a:r>
              <a:rPr lang="en-US" sz="3600" i="1" u="sng" baseline="-25000" dirty="0">
                <a:solidFill>
                  <a:schemeClr val="tx2"/>
                </a:solidFill>
              </a:rPr>
              <a:t>the</a:t>
            </a:r>
            <a:r>
              <a:rPr lang="en-US" sz="3600" i="1" baseline="-25000" dirty="0"/>
              <a:t> blog’s owner.</a:t>
            </a:r>
          </a:p>
        </p:txBody>
      </p:sp>
    </p:spTree>
    <p:extLst>
      <p:ext uri="{BB962C8B-B14F-4D97-AF65-F5344CB8AC3E}">
        <p14:creationId xmlns:p14="http://schemas.microsoft.com/office/powerpoint/2010/main" val="274445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4ABF-7306-7276-4FB7-6F002EE708E9}"/>
              </a:ext>
            </a:extLst>
          </p:cNvPr>
          <p:cNvSpPr>
            <a:spLocks noGrp="1"/>
          </p:cNvSpPr>
          <p:nvPr>
            <p:ph type="title"/>
          </p:nvPr>
        </p:nvSpPr>
        <p:spPr/>
        <p:txBody>
          <a:bodyPr/>
          <a:lstStyle/>
          <a:p>
            <a:r>
              <a:rPr lang="en-US" dirty="0"/>
              <a:t>Design Thinking</a:t>
            </a:r>
          </a:p>
        </p:txBody>
      </p:sp>
      <p:sp>
        <p:nvSpPr>
          <p:cNvPr id="5" name="Content Placeholder 4">
            <a:extLst>
              <a:ext uri="{FF2B5EF4-FFF2-40B4-BE49-F238E27FC236}">
                <a16:creationId xmlns:a16="http://schemas.microsoft.com/office/drawing/2014/main" id="{6C24BD82-B8FC-7468-4CE4-012737332E45}"/>
              </a:ext>
            </a:extLst>
          </p:cNvPr>
          <p:cNvSpPr>
            <a:spLocks noGrp="1"/>
          </p:cNvSpPr>
          <p:nvPr>
            <p:ph idx="1"/>
          </p:nvPr>
        </p:nvSpPr>
        <p:spPr>
          <a:xfrm>
            <a:off x="0" y="2464199"/>
            <a:ext cx="8596668" cy="3880773"/>
          </a:xfrm>
        </p:spPr>
        <p:txBody>
          <a:bodyPr>
            <a:noAutofit/>
          </a:bodyPr>
          <a:lstStyle/>
          <a:p>
            <a:pPr marL="0" indent="0">
              <a:buNone/>
            </a:pPr>
            <a:r>
              <a:rPr lang="en-US" sz="4400" u="sng" baseline="-25000" dirty="0"/>
              <a:t>Homepage</a:t>
            </a:r>
            <a:r>
              <a:rPr lang="en-US" sz="4400" baseline="-25000" dirty="0"/>
              <a:t>:
</a:t>
            </a:r>
            <a:r>
              <a:rPr lang="en-US" sz="2400" baseline="-25000" dirty="0"/>
              <a:t>A welcoming introduction to your blog with a brief description.
Display a grid or list of the latest or featured blog posts.
Include a visually appealing banner or header image that represents your blog’s theme.
</a:t>
            </a:r>
            <a:r>
              <a:rPr lang="en-US" sz="2400" u="sng" baseline="-25000" dirty="0"/>
              <a:t>Blog post</a:t>
            </a:r>
            <a:r>
              <a:rPr lang="en-US" sz="2400" baseline="-25000" dirty="0"/>
              <a:t>
Create a dedicated page where all your blog posts are listed.
Organize posts by date, with the most recent at the top.</a:t>
            </a:r>
          </a:p>
        </p:txBody>
      </p:sp>
    </p:spTree>
    <p:extLst>
      <p:ext uri="{BB962C8B-B14F-4D97-AF65-F5344CB8AC3E}">
        <p14:creationId xmlns:p14="http://schemas.microsoft.com/office/powerpoint/2010/main" val="13947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B6F3-E3A5-0481-FB26-AC1E051A9547}"/>
              </a:ext>
            </a:extLst>
          </p:cNvPr>
          <p:cNvSpPr>
            <a:spLocks noGrp="1"/>
          </p:cNvSpPr>
          <p:nvPr>
            <p:ph type="title"/>
          </p:nvPr>
        </p:nvSpPr>
        <p:spPr/>
        <p:txBody>
          <a:bodyPr/>
          <a:lstStyle/>
          <a:p>
            <a:r>
              <a:rPr lang="en-US" dirty="0"/>
              <a:t>Travel stories</a:t>
            </a:r>
          </a:p>
        </p:txBody>
      </p:sp>
      <p:sp>
        <p:nvSpPr>
          <p:cNvPr id="5" name="Content Placeholder 4">
            <a:extLst>
              <a:ext uri="{FF2B5EF4-FFF2-40B4-BE49-F238E27FC236}">
                <a16:creationId xmlns:a16="http://schemas.microsoft.com/office/drawing/2014/main" id="{DE050E0B-F0A3-2FA9-1D97-20C88C635C62}"/>
              </a:ext>
            </a:extLst>
          </p:cNvPr>
          <p:cNvSpPr>
            <a:spLocks noGrp="1"/>
          </p:cNvSpPr>
          <p:nvPr>
            <p:ph idx="1"/>
          </p:nvPr>
        </p:nvSpPr>
        <p:spPr>
          <a:xfrm>
            <a:off x="677334" y="2160589"/>
            <a:ext cx="8596668" cy="2259606"/>
          </a:xfrm>
        </p:spPr>
        <p:txBody>
          <a:bodyPr/>
          <a:lstStyle/>
          <a:p>
            <a:r>
              <a:rPr lang="en-US" dirty="0"/>
              <a:t>Create a dedicated section for travel stories or blog posts.
Organize stories by destination, with clear titles and publication dates.
Include captivating narratives of your adventures, experiences, and cultural encounters.
Add high-quality images or photo galleries to accompany each story.
Consider categorizing stories by regions or continents for easy navigation.</a:t>
            </a:r>
          </a:p>
        </p:txBody>
      </p:sp>
    </p:spTree>
    <p:extLst>
      <p:ext uri="{BB962C8B-B14F-4D97-AF65-F5344CB8AC3E}">
        <p14:creationId xmlns:p14="http://schemas.microsoft.com/office/powerpoint/2010/main" val="319477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7B72-19CF-F867-2128-D845BC40BAC0}"/>
              </a:ext>
            </a:extLst>
          </p:cNvPr>
          <p:cNvSpPr>
            <a:spLocks noGrp="1"/>
          </p:cNvSpPr>
          <p:nvPr>
            <p:ph type="title"/>
          </p:nvPr>
        </p:nvSpPr>
        <p:spPr/>
        <p:txBody>
          <a:bodyPr/>
          <a:lstStyle/>
          <a:p>
            <a:r>
              <a:rPr lang="en-US" dirty="0"/>
              <a:t>Travel Tips</a:t>
            </a:r>
          </a:p>
        </p:txBody>
      </p:sp>
      <p:sp>
        <p:nvSpPr>
          <p:cNvPr id="3" name="Content Placeholder 2">
            <a:extLst>
              <a:ext uri="{FF2B5EF4-FFF2-40B4-BE49-F238E27FC236}">
                <a16:creationId xmlns:a16="http://schemas.microsoft.com/office/drawing/2014/main" id="{94451CA4-C34A-3674-55D3-D00C0237C7F4}"/>
              </a:ext>
            </a:extLst>
          </p:cNvPr>
          <p:cNvSpPr>
            <a:spLocks noGrp="1"/>
          </p:cNvSpPr>
          <p:nvPr>
            <p:ph idx="1"/>
          </p:nvPr>
        </p:nvSpPr>
        <p:spPr/>
        <p:txBody>
          <a:bodyPr/>
          <a:lstStyle/>
          <a:p>
            <a:r>
              <a:rPr lang="en-US" dirty="0"/>
              <a:t>Offer valuable travel tips and advice for fellow travelers.
Create separate pages or categories for different types of tips (e.g., packing, budgeting, safety).
Provide practical information like itineraries, must-visit places, and local insights.
Include personal anecdotes and lessons learned during your travels.</a:t>
            </a:r>
          </a:p>
        </p:txBody>
      </p:sp>
    </p:spTree>
    <p:extLst>
      <p:ext uri="{BB962C8B-B14F-4D97-AF65-F5344CB8AC3E}">
        <p14:creationId xmlns:p14="http://schemas.microsoft.com/office/powerpoint/2010/main" val="280698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9DA1-7F5F-61F4-8B78-88D0BB32F6F7}"/>
              </a:ext>
            </a:extLst>
          </p:cNvPr>
          <p:cNvSpPr>
            <a:spLocks noGrp="1"/>
          </p:cNvSpPr>
          <p:nvPr>
            <p:ph type="title"/>
          </p:nvPr>
        </p:nvSpPr>
        <p:spPr/>
        <p:txBody>
          <a:bodyPr/>
          <a:lstStyle/>
          <a:p>
            <a:r>
              <a:rPr lang="en-US" dirty="0"/>
              <a:t>Travel Photos</a:t>
            </a:r>
          </a:p>
        </p:txBody>
      </p:sp>
      <p:sp>
        <p:nvSpPr>
          <p:cNvPr id="3" name="Content Placeholder 2">
            <a:extLst>
              <a:ext uri="{FF2B5EF4-FFF2-40B4-BE49-F238E27FC236}">
                <a16:creationId xmlns:a16="http://schemas.microsoft.com/office/drawing/2014/main" id="{B67F7805-15BD-CB3E-4315-F4CCA4E10622}"/>
              </a:ext>
            </a:extLst>
          </p:cNvPr>
          <p:cNvSpPr>
            <a:spLocks noGrp="1"/>
          </p:cNvSpPr>
          <p:nvPr>
            <p:ph sz="half" idx="1"/>
          </p:nvPr>
        </p:nvSpPr>
        <p:spPr/>
        <p:txBody>
          <a:bodyPr/>
          <a:lstStyle/>
          <a:p>
            <a:pPr marL="0" indent="0">
              <a:buNone/>
            </a:pPr>
            <a:r>
              <a:rPr lang="en-US" dirty="0"/>
              <a:t>Showcase your travel photography skills in a dedicated section.
Create galleries for each destination or theme.
Include captions or short descriptions for each photo to provide context and stories behind them.
Allow users to click on images to view them in a larger format or in a slideshow.</a:t>
            </a:r>
          </a:p>
        </p:txBody>
      </p:sp>
    </p:spTree>
    <p:extLst>
      <p:ext uri="{BB962C8B-B14F-4D97-AF65-F5344CB8AC3E}">
        <p14:creationId xmlns:p14="http://schemas.microsoft.com/office/powerpoint/2010/main" val="106128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7A8DB8-2522-7E67-11C2-9A986DBD4FB3}"/>
              </a:ext>
            </a:extLst>
          </p:cNvPr>
          <p:cNvSpPr>
            <a:spLocks noGrp="1"/>
          </p:cNvSpPr>
          <p:nvPr>
            <p:ph type="title"/>
          </p:nvPr>
        </p:nvSpPr>
        <p:spPr>
          <a:xfrm>
            <a:off x="372374" y="1106885"/>
            <a:ext cx="5091244" cy="2107407"/>
          </a:xfrm>
        </p:spPr>
        <p:txBody>
          <a:bodyPr/>
          <a:lstStyle/>
          <a:p>
            <a:r>
              <a:rPr lang="en-US" dirty="0"/>
              <a:t>Interactive Travel Map:</a:t>
            </a:r>
          </a:p>
        </p:txBody>
      </p:sp>
      <p:sp>
        <p:nvSpPr>
          <p:cNvPr id="3" name="Content Placeholder 2">
            <a:extLst>
              <a:ext uri="{FF2B5EF4-FFF2-40B4-BE49-F238E27FC236}">
                <a16:creationId xmlns:a16="http://schemas.microsoft.com/office/drawing/2014/main" id="{E0FD7AC1-C55E-11DA-931E-6F1EA55B2CB9}"/>
              </a:ext>
            </a:extLst>
          </p:cNvPr>
          <p:cNvSpPr>
            <a:spLocks noGrp="1"/>
          </p:cNvSpPr>
          <p:nvPr>
            <p:ph sz="half" idx="1"/>
          </p:nvPr>
        </p:nvSpPr>
        <p:spPr/>
        <p:txBody>
          <a:bodyPr/>
          <a:lstStyle/>
          <a:p>
            <a:r>
              <a:rPr lang="en-US" dirty="0"/>
              <a:t>Embed an interactive map on your blog that displays the places you’ve visited.
Use markers or pins to indicate specific locations.
When users click on a marker, provide a link to the corresponding travel story for that place.
Consider using a service like Google Maps for this feature.</a:t>
            </a:r>
          </a:p>
        </p:txBody>
      </p:sp>
      <p:sp>
        <p:nvSpPr>
          <p:cNvPr id="4" name="Content Placeholder 3">
            <a:extLst>
              <a:ext uri="{FF2B5EF4-FFF2-40B4-BE49-F238E27FC236}">
                <a16:creationId xmlns:a16="http://schemas.microsoft.com/office/drawing/2014/main" id="{3DBFB864-22F9-7B7F-79B9-4BBB3437A936}"/>
              </a:ext>
            </a:extLst>
          </p:cNvPr>
          <p:cNvSpPr>
            <a:spLocks noGrp="1"/>
          </p:cNvSpPr>
          <p:nvPr>
            <p:ph sz="half" idx="2"/>
          </p:nvPr>
        </p:nvSpPr>
        <p:spPr/>
        <p:txBody>
          <a:bodyPr/>
          <a:lstStyle/>
          <a:p>
            <a:r>
              <a:rPr lang="en-US" dirty="0"/>
              <a:t>Develop comprehensive destination guides for your favorite places.
Include practical information such as accommodation options, local cuisine, activities, and transportation.
Offer recommendations and insider tips for each destination</a:t>
            </a:r>
          </a:p>
        </p:txBody>
      </p:sp>
    </p:spTree>
    <p:extLst>
      <p:ext uri="{BB962C8B-B14F-4D97-AF65-F5344CB8AC3E}">
        <p14:creationId xmlns:p14="http://schemas.microsoft.com/office/powerpoint/2010/main" val="79637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1470-34C0-84F7-F4D2-BD8EC10E598E}"/>
              </a:ext>
            </a:extLst>
          </p:cNvPr>
          <p:cNvSpPr>
            <a:spLocks noGrp="1"/>
          </p:cNvSpPr>
          <p:nvPr>
            <p:ph type="title"/>
          </p:nvPr>
        </p:nvSpPr>
        <p:spPr/>
        <p:txBody>
          <a:bodyPr/>
          <a:lstStyle/>
          <a:p>
            <a:r>
              <a:rPr lang="en-US" dirty="0"/>
              <a:t>Travel Resources</a:t>
            </a:r>
          </a:p>
        </p:txBody>
      </p:sp>
      <p:sp>
        <p:nvSpPr>
          <p:cNvPr id="3" name="Content Placeholder 2">
            <a:extLst>
              <a:ext uri="{FF2B5EF4-FFF2-40B4-BE49-F238E27FC236}">
                <a16:creationId xmlns:a16="http://schemas.microsoft.com/office/drawing/2014/main" id="{943EDEB5-E94E-4EA4-34E9-C21F60273B64}"/>
              </a:ext>
            </a:extLst>
          </p:cNvPr>
          <p:cNvSpPr>
            <a:spLocks noGrp="1"/>
          </p:cNvSpPr>
          <p:nvPr>
            <p:ph sz="half" idx="1"/>
          </p:nvPr>
        </p:nvSpPr>
        <p:spPr>
          <a:xfrm rot="10800000" flipV="1">
            <a:off x="677334" y="1376361"/>
            <a:ext cx="5418666" cy="4872039"/>
          </a:xfrm>
        </p:spPr>
        <p:txBody>
          <a:bodyPr/>
          <a:lstStyle/>
          <a:p>
            <a:pPr marL="0" indent="0">
              <a:buNone/>
            </a:pPr>
            <a:r>
              <a:rPr lang="en-US" dirty="0"/>
              <a:t> Create a page or section dedicated to useful travel resources.
Include links to travel booking websites, packing checklists, visa information, and travel insurance recommendations.</a:t>
            </a:r>
          </a:p>
        </p:txBody>
      </p:sp>
    </p:spTree>
    <p:extLst>
      <p:ext uri="{BB962C8B-B14F-4D97-AF65-F5344CB8AC3E}">
        <p14:creationId xmlns:p14="http://schemas.microsoft.com/office/powerpoint/2010/main" val="254644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2B11-3FD3-DB39-1FE1-F5C8FBA95064}"/>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5502DF82-E025-9170-6EC4-012E349ACD3E}"/>
              </a:ext>
            </a:extLst>
          </p:cNvPr>
          <p:cNvSpPr>
            <a:spLocks noGrp="1"/>
          </p:cNvSpPr>
          <p:nvPr>
            <p:ph sz="half" idx="1"/>
          </p:nvPr>
        </p:nvSpPr>
        <p:spPr/>
        <p:txBody>
          <a:bodyPr/>
          <a:lstStyle/>
          <a:p>
            <a:r>
              <a:rPr lang="en-US" dirty="0"/>
              <a:t>Conclusion, hosting a personal blog on IBM Cloud Static Web Apps offers an efficient and cost-effective platform for sharing your thoughts, experiences, and interests with an online audience. By carefully designing the blog’s structure and content plan, you can create an engaging and user-friendly space for readers to explore your stories and insights.</a:t>
            </a:r>
          </a:p>
        </p:txBody>
      </p:sp>
    </p:spTree>
    <p:extLst>
      <p:ext uri="{BB962C8B-B14F-4D97-AF65-F5344CB8AC3E}">
        <p14:creationId xmlns:p14="http://schemas.microsoft.com/office/powerpoint/2010/main" val="646152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Personal Blog on IBM Cloud Static Web Apps</vt:lpstr>
      <vt:lpstr>Problem Definition </vt:lpstr>
      <vt:lpstr>Design Thinking</vt:lpstr>
      <vt:lpstr>Travel stories</vt:lpstr>
      <vt:lpstr>Travel Tips</vt:lpstr>
      <vt:lpstr>Travel Photos</vt:lpstr>
      <vt:lpstr>Interactive Travel Map:</vt:lpstr>
      <vt:lpstr>Travel Resources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on IBM Cloud Static Web Apps</dc:title>
  <dc:creator>ayyarkaruppu@gmail.com</dc:creator>
  <cp:lastModifiedBy>ayyarkaruppu@gmail.com</cp:lastModifiedBy>
  <cp:revision>2</cp:revision>
  <dcterms:created xsi:type="dcterms:W3CDTF">2023-09-30T05:55:12Z</dcterms:created>
  <dcterms:modified xsi:type="dcterms:W3CDTF">2023-09-30T06:40:43Z</dcterms:modified>
</cp:coreProperties>
</file>