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292" r:id="rId5"/>
    <p:sldId id="1305" r:id="rId6"/>
    <p:sldId id="352" r:id="rId7"/>
    <p:sldId id="1300" r:id="rId8"/>
    <p:sldId id="1284" r:id="rId9"/>
    <p:sldId id="1285" r:id="rId10"/>
    <p:sldId id="1303" r:id="rId11"/>
    <p:sldId id="1304" r:id="rId12"/>
    <p:sldId id="1286" r:id="rId13"/>
    <p:sldId id="1292" r:id="rId14"/>
    <p:sldId id="1287" r:id="rId15"/>
    <p:sldId id="1293" r:id="rId16"/>
    <p:sldId id="1294" r:id="rId17"/>
    <p:sldId id="1295" r:id="rId18"/>
    <p:sldId id="1296" r:id="rId19"/>
    <p:sldId id="1307" r:id="rId20"/>
    <p:sldId id="1306" r:id="rId21"/>
    <p:sldId id="1297" r:id="rId22"/>
    <p:sldId id="1288" r:id="rId23"/>
    <p:sldId id="1249" r:id="rId24"/>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3264"/>
    <a:srgbClr val="841910"/>
    <a:srgbClr val="DFDDFB"/>
    <a:srgbClr val="213164"/>
    <a:srgbClr val="213163"/>
    <a:srgbClr val="E3E1FB"/>
    <a:srgbClr val="FFAB40"/>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6" d="100"/>
          <a:sy n="106" d="100"/>
        </p:scale>
        <p:origin x="104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95884" y="10302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Malarvizhi 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au711021205013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Info Institute</a:t>
            </a:r>
            <a:r>
              <a:rPr lang="en-US" sz="1100" dirty="0">
                <a:solidFill>
                  <a:schemeClr val="tx1"/>
                </a:solidFill>
              </a:rPr>
              <a:t>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flipH="1">
            <a:off x="2793600" y="2665732"/>
            <a:ext cx="4096800" cy="623400"/>
          </a:xfrm>
        </p:spPr>
        <p:txBody>
          <a:bodyPr/>
          <a:lstStyle/>
          <a:p>
            <a:endParaRPr lang="en-US" dirty="0"/>
          </a:p>
        </p:txBody>
      </p:sp>
      <p:sp>
        <p:nvSpPr>
          <p:cNvPr id="6" name="TextBox 5">
            <a:extLst>
              <a:ext uri="{FF2B5EF4-FFF2-40B4-BE49-F238E27FC236}">
                <a16:creationId xmlns:a16="http://schemas.microsoft.com/office/drawing/2014/main" id="{702BC2CD-6057-5B62-6AB4-F53219EEBE55}"/>
              </a:ext>
            </a:extLst>
          </p:cNvPr>
          <p:cNvSpPr txBox="1"/>
          <p:nvPr/>
        </p:nvSpPr>
        <p:spPr>
          <a:xfrm>
            <a:off x="316800" y="734400"/>
            <a:ext cx="2426400" cy="307777"/>
          </a:xfrm>
          <a:prstGeom prst="rect">
            <a:avLst/>
          </a:prstGeom>
          <a:noFill/>
        </p:spPr>
        <p:txBody>
          <a:bodyPr wrap="square" rtlCol="0">
            <a:spAutoFit/>
          </a:bodyPr>
          <a:lstStyle/>
          <a:p>
            <a:r>
              <a:rPr lang="en-IN" sz="1400" b="1">
                <a:solidFill>
                  <a:srgbClr val="213163"/>
                </a:solidFill>
              </a:rPr>
              <a:t>Modelling &amp; Results</a:t>
            </a:r>
            <a:endParaRPr lang="en-IN" dirty="0"/>
          </a:p>
        </p:txBody>
      </p:sp>
      <p:pic>
        <p:nvPicPr>
          <p:cNvPr id="8" name="Picture 7">
            <a:extLst>
              <a:ext uri="{FF2B5EF4-FFF2-40B4-BE49-F238E27FC236}">
                <a16:creationId xmlns:a16="http://schemas.microsoft.com/office/drawing/2014/main" id="{49F526E5-F934-EBB1-F30E-04D99C5F191A}"/>
              </a:ext>
            </a:extLst>
          </p:cNvPr>
          <p:cNvPicPr>
            <a:picLocks noChangeAspect="1"/>
          </p:cNvPicPr>
          <p:nvPr/>
        </p:nvPicPr>
        <p:blipFill>
          <a:blip r:embed="rId2"/>
          <a:stretch>
            <a:fillRect/>
          </a:stretch>
        </p:blipFill>
        <p:spPr>
          <a:xfrm>
            <a:off x="1188000" y="1107296"/>
            <a:ext cx="6609600" cy="347547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11959" y="6749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t>Home Page</a:t>
            </a: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9" name="Picture 8">
            <a:extLst>
              <a:ext uri="{FF2B5EF4-FFF2-40B4-BE49-F238E27FC236}">
                <a16:creationId xmlns:a16="http://schemas.microsoft.com/office/drawing/2014/main" id="{A1C8B366-6169-7C20-92FC-9D7EE9829DEE}"/>
              </a:ext>
            </a:extLst>
          </p:cNvPr>
          <p:cNvPicPr>
            <a:picLocks noChangeAspect="1"/>
          </p:cNvPicPr>
          <p:nvPr/>
        </p:nvPicPr>
        <p:blipFill>
          <a:blip r:embed="rId3"/>
          <a:stretch>
            <a:fillRect/>
          </a:stretch>
        </p:blipFill>
        <p:spPr>
          <a:xfrm>
            <a:off x="1519031" y="1246016"/>
            <a:ext cx="6105937" cy="3467094"/>
          </a:xfrm>
          <a:prstGeom prst="rect">
            <a:avLst/>
          </a:prstGeom>
        </p:spPr>
      </p:pic>
      <p:sp>
        <p:nvSpPr>
          <p:cNvPr id="10" name="TextBox 9">
            <a:extLst>
              <a:ext uri="{FF2B5EF4-FFF2-40B4-BE49-F238E27FC236}">
                <a16:creationId xmlns:a16="http://schemas.microsoft.com/office/drawing/2014/main" id="{49751C7A-4FDD-D8A4-31B0-DEB94F211F4F}"/>
              </a:ext>
            </a:extLst>
          </p:cNvPr>
          <p:cNvSpPr txBox="1"/>
          <p:nvPr/>
        </p:nvSpPr>
        <p:spPr>
          <a:xfrm>
            <a:off x="688988" y="4739676"/>
            <a:ext cx="856800" cy="261610"/>
          </a:xfrm>
          <a:prstGeom prst="rect">
            <a:avLst/>
          </a:prstGeom>
          <a:noFill/>
        </p:spPr>
        <p:txBody>
          <a:bodyPr wrap="square" rtlCol="0">
            <a:spAutoFit/>
          </a:bodyPr>
          <a:lstStyle/>
          <a:p>
            <a:r>
              <a:rPr lang="en-IN" sz="1100" dirty="0"/>
              <a:t>GitHub</a:t>
            </a:r>
          </a:p>
        </p:txBody>
      </p:sp>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000" b="1" dirty="0"/>
              <a:t>Sign up Page</a:t>
            </a:r>
            <a:endParaRPr lang="en-US" b="1" dirty="0"/>
          </a:p>
        </p:txBody>
      </p:sp>
      <p:pic>
        <p:nvPicPr>
          <p:cNvPr id="4" name="Picture 3">
            <a:extLst>
              <a:ext uri="{FF2B5EF4-FFF2-40B4-BE49-F238E27FC236}">
                <a16:creationId xmlns:a16="http://schemas.microsoft.com/office/drawing/2014/main" id="{701597EF-66FE-6D53-73C1-61B7B38A727A}"/>
              </a:ext>
            </a:extLst>
          </p:cNvPr>
          <p:cNvPicPr>
            <a:picLocks noChangeAspect="1"/>
          </p:cNvPicPr>
          <p:nvPr/>
        </p:nvPicPr>
        <p:blipFill>
          <a:blip r:embed="rId2"/>
          <a:stretch>
            <a:fillRect/>
          </a:stretch>
        </p:blipFill>
        <p:spPr>
          <a:xfrm>
            <a:off x="1404798" y="1267648"/>
            <a:ext cx="6335202" cy="356355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2000" b="1" dirty="0"/>
              <a:t>Login Page</a:t>
            </a:r>
          </a:p>
        </p:txBody>
      </p:sp>
      <p:pic>
        <p:nvPicPr>
          <p:cNvPr id="4" name="Picture 3">
            <a:extLst>
              <a:ext uri="{FF2B5EF4-FFF2-40B4-BE49-F238E27FC236}">
                <a16:creationId xmlns:a16="http://schemas.microsoft.com/office/drawing/2014/main" id="{6D49A5D8-4B7F-EE36-DA43-07286BB82198}"/>
              </a:ext>
            </a:extLst>
          </p:cNvPr>
          <p:cNvPicPr>
            <a:picLocks noChangeAspect="1"/>
          </p:cNvPicPr>
          <p:nvPr/>
        </p:nvPicPr>
        <p:blipFill>
          <a:blip r:embed="rId2"/>
          <a:stretch>
            <a:fillRect/>
          </a:stretch>
        </p:blipFill>
        <p:spPr>
          <a:xfrm>
            <a:off x="1670400" y="1267649"/>
            <a:ext cx="6249600" cy="35154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2000" b="1" dirty="0"/>
              <a:t>Footer Page</a:t>
            </a:r>
          </a:p>
        </p:txBody>
      </p:sp>
      <p:pic>
        <p:nvPicPr>
          <p:cNvPr id="4" name="Picture 3">
            <a:extLst>
              <a:ext uri="{FF2B5EF4-FFF2-40B4-BE49-F238E27FC236}">
                <a16:creationId xmlns:a16="http://schemas.microsoft.com/office/drawing/2014/main" id="{ABD4D0D2-8C79-786D-93C7-EA76E36A5F7A}"/>
              </a:ext>
            </a:extLst>
          </p:cNvPr>
          <p:cNvPicPr>
            <a:picLocks noChangeAspect="1"/>
          </p:cNvPicPr>
          <p:nvPr/>
        </p:nvPicPr>
        <p:blipFill>
          <a:blip r:embed="rId2"/>
          <a:stretch>
            <a:fillRect/>
          </a:stretch>
        </p:blipFill>
        <p:spPr>
          <a:xfrm>
            <a:off x="712800" y="1820911"/>
            <a:ext cx="7718400" cy="198317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2000" b="1" dirty="0"/>
              <a:t>Dashboard Page</a:t>
            </a:r>
          </a:p>
        </p:txBody>
      </p:sp>
      <p:pic>
        <p:nvPicPr>
          <p:cNvPr id="4" name="Picture 3">
            <a:extLst>
              <a:ext uri="{FF2B5EF4-FFF2-40B4-BE49-F238E27FC236}">
                <a16:creationId xmlns:a16="http://schemas.microsoft.com/office/drawing/2014/main" id="{AEDC3BC8-BF26-2A9B-844D-6B346BA08CE1}"/>
              </a:ext>
            </a:extLst>
          </p:cNvPr>
          <p:cNvPicPr>
            <a:picLocks noChangeAspect="1"/>
          </p:cNvPicPr>
          <p:nvPr/>
        </p:nvPicPr>
        <p:blipFill>
          <a:blip r:embed="rId2"/>
          <a:stretch>
            <a:fillRect/>
          </a:stretch>
        </p:blipFill>
        <p:spPr>
          <a:xfrm>
            <a:off x="1972800" y="1539800"/>
            <a:ext cx="5676976" cy="319329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B822-F588-AFFC-DB5D-E9954463EE98}"/>
              </a:ext>
            </a:extLst>
          </p:cNvPr>
          <p:cNvSpPr>
            <a:spLocks noGrp="1"/>
          </p:cNvSpPr>
          <p:nvPr>
            <p:ph type="title"/>
          </p:nvPr>
        </p:nvSpPr>
        <p:spPr>
          <a:xfrm>
            <a:off x="3542400" y="339600"/>
            <a:ext cx="3643200" cy="755700"/>
          </a:xfrm>
        </p:spPr>
        <p:txBody>
          <a:bodyPr/>
          <a:lstStyle/>
          <a:p>
            <a:r>
              <a:rPr lang="en-IN" sz="2000" b="1" dirty="0"/>
              <a:t>Viewing Notes</a:t>
            </a:r>
          </a:p>
        </p:txBody>
      </p:sp>
      <p:sp>
        <p:nvSpPr>
          <p:cNvPr id="3" name="Text Placeholder 2">
            <a:extLst>
              <a:ext uri="{FF2B5EF4-FFF2-40B4-BE49-F238E27FC236}">
                <a16:creationId xmlns:a16="http://schemas.microsoft.com/office/drawing/2014/main" id="{3D6C7B4F-1F97-4D56-DD6D-F34D7CD70E08}"/>
              </a:ext>
            </a:extLst>
          </p:cNvPr>
          <p:cNvSpPr>
            <a:spLocks noGrp="1"/>
          </p:cNvSpPr>
          <p:nvPr>
            <p:ph type="body" idx="1"/>
          </p:nvPr>
        </p:nvSpPr>
        <p:spPr>
          <a:xfrm flipH="1">
            <a:off x="3413850" y="1836000"/>
            <a:ext cx="2316300" cy="1681800"/>
          </a:xfrm>
        </p:spPr>
        <p:txBody>
          <a:bodyPr/>
          <a:lstStyle/>
          <a:p>
            <a:endParaRPr lang="en-IN" dirty="0"/>
          </a:p>
        </p:txBody>
      </p:sp>
      <p:pic>
        <p:nvPicPr>
          <p:cNvPr id="5" name="Picture 4">
            <a:extLst>
              <a:ext uri="{FF2B5EF4-FFF2-40B4-BE49-F238E27FC236}">
                <a16:creationId xmlns:a16="http://schemas.microsoft.com/office/drawing/2014/main" id="{AC85AEDE-88BC-CC2C-50BF-B53B9DEF44ED}"/>
              </a:ext>
            </a:extLst>
          </p:cNvPr>
          <p:cNvPicPr>
            <a:picLocks noChangeAspect="1"/>
          </p:cNvPicPr>
          <p:nvPr/>
        </p:nvPicPr>
        <p:blipFill>
          <a:blip r:embed="rId2"/>
          <a:stretch>
            <a:fillRect/>
          </a:stretch>
        </p:blipFill>
        <p:spPr>
          <a:xfrm>
            <a:off x="1677600" y="1179150"/>
            <a:ext cx="6444000" cy="3624750"/>
          </a:xfrm>
          <a:prstGeom prst="rect">
            <a:avLst/>
          </a:prstGeom>
        </p:spPr>
      </p:pic>
    </p:spTree>
    <p:extLst>
      <p:ext uri="{BB962C8B-B14F-4D97-AF65-F5344CB8AC3E}">
        <p14:creationId xmlns:p14="http://schemas.microsoft.com/office/powerpoint/2010/main" val="152146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B822-F588-AFFC-DB5D-E9954463EE98}"/>
              </a:ext>
            </a:extLst>
          </p:cNvPr>
          <p:cNvSpPr>
            <a:spLocks noGrp="1"/>
          </p:cNvSpPr>
          <p:nvPr>
            <p:ph type="title"/>
          </p:nvPr>
        </p:nvSpPr>
        <p:spPr>
          <a:xfrm>
            <a:off x="3026100" y="562982"/>
            <a:ext cx="2808000" cy="755700"/>
          </a:xfrm>
        </p:spPr>
        <p:txBody>
          <a:bodyPr/>
          <a:lstStyle/>
          <a:p>
            <a:r>
              <a:rPr lang="en-IN" b="1" dirty="0"/>
              <a:t>Available Notes</a:t>
            </a:r>
          </a:p>
        </p:txBody>
      </p:sp>
      <p:sp>
        <p:nvSpPr>
          <p:cNvPr id="3" name="Text Placeholder 2">
            <a:extLst>
              <a:ext uri="{FF2B5EF4-FFF2-40B4-BE49-F238E27FC236}">
                <a16:creationId xmlns:a16="http://schemas.microsoft.com/office/drawing/2014/main" id="{3D6C7B4F-1F97-4D56-DD6D-F34D7CD70E08}"/>
              </a:ext>
            </a:extLst>
          </p:cNvPr>
          <p:cNvSpPr>
            <a:spLocks noGrp="1"/>
          </p:cNvSpPr>
          <p:nvPr>
            <p:ph type="body" idx="1"/>
          </p:nvPr>
        </p:nvSpPr>
        <p:spPr>
          <a:xfrm>
            <a:off x="2268000" y="2571750"/>
            <a:ext cx="3744000" cy="1078650"/>
          </a:xfrm>
        </p:spPr>
        <p:txBody>
          <a:bodyPr/>
          <a:lstStyle/>
          <a:p>
            <a:endParaRPr lang="en-IN" dirty="0"/>
          </a:p>
        </p:txBody>
      </p:sp>
      <p:pic>
        <p:nvPicPr>
          <p:cNvPr id="5" name="Picture 4">
            <a:extLst>
              <a:ext uri="{FF2B5EF4-FFF2-40B4-BE49-F238E27FC236}">
                <a16:creationId xmlns:a16="http://schemas.microsoft.com/office/drawing/2014/main" id="{CFC70836-FB07-D6D8-E165-D476BC02E854}"/>
              </a:ext>
            </a:extLst>
          </p:cNvPr>
          <p:cNvPicPr>
            <a:picLocks noChangeAspect="1"/>
          </p:cNvPicPr>
          <p:nvPr/>
        </p:nvPicPr>
        <p:blipFill>
          <a:blip r:embed="rId2"/>
          <a:stretch>
            <a:fillRect/>
          </a:stretch>
        </p:blipFill>
        <p:spPr>
          <a:xfrm>
            <a:off x="1483200" y="1890223"/>
            <a:ext cx="6654702" cy="2312445"/>
          </a:xfrm>
          <a:prstGeom prst="rect">
            <a:avLst/>
          </a:prstGeom>
        </p:spPr>
      </p:pic>
    </p:spTree>
    <p:extLst>
      <p:ext uri="{BB962C8B-B14F-4D97-AF65-F5344CB8AC3E}">
        <p14:creationId xmlns:p14="http://schemas.microsoft.com/office/powerpoint/2010/main" val="1002478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CB8947B-7BBB-6EB3-DB4E-F04C192A9F0D}"/>
              </a:ext>
            </a:extLst>
          </p:cNvPr>
          <p:cNvSpPr txBox="1"/>
          <p:nvPr/>
        </p:nvSpPr>
        <p:spPr>
          <a:xfrm>
            <a:off x="698400" y="1382400"/>
            <a:ext cx="7682400" cy="3693319"/>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number of features to boost efficiency and productivity could be added to the notes sharing project website in the future: </a:t>
            </a:r>
            <a:endPar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Eco-beneficial Note-Taking: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Creating features that are beneficial to the environment, including digital notebooks that resemble traditional paper.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Improved Collaboration Features: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Enabling real-time editing, shared notebooks, and the capacity to leave comments on particular notes will all help users collaborate effectively, which would be especially helpful for students.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with AI Tools: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Organizing and searching notes more effectively could make it easier for users to locate information fast when needed. Examples of these AI tools include natural language processing algorithms. </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906EFFC0-3D6B-4852-2E88-BF58E2551102}"/>
              </a:ext>
            </a:extLst>
          </p:cNvPr>
          <p:cNvSpPr txBox="1"/>
          <p:nvPr/>
        </p:nvSpPr>
        <p:spPr>
          <a:xfrm>
            <a:off x="1074318" y="1421180"/>
            <a:ext cx="6876000" cy="2862322"/>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sum up, the notes sharing project is a useful tool for instructors and students to work together and share notes online. </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Due to the open-source nature of the project, users can alter and customize it to suit their unique requirements. </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All things considered, the notes sharing project is a useful instrument for encouraging cooperation and knowledge exchange in a variety of settings. </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Through the project's digital note-sharing and note-access capabilities, efficiency, productivity, and learning outcomes can all be enhanced.</a:t>
            </a: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3E54720-8197-84CE-2B20-135D29DEFD21}"/>
              </a:ext>
            </a:extLst>
          </p:cNvPr>
          <p:cNvSpPr txBox="1"/>
          <p:nvPr/>
        </p:nvSpPr>
        <p:spPr>
          <a:xfrm>
            <a:off x="688988" y="4739676"/>
            <a:ext cx="856800" cy="261610"/>
          </a:xfrm>
          <a:prstGeom prst="rect">
            <a:avLst/>
          </a:prstGeom>
          <a:noFill/>
        </p:spPr>
        <p:txBody>
          <a:bodyPr wrap="square" rtlCol="0">
            <a:spAutoFit/>
          </a:bodyPr>
          <a:lstStyle/>
          <a:p>
            <a:r>
              <a:rPr lang="en-IN" sz="1100" dirty="0"/>
              <a:t>GitHub</a:t>
            </a:r>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9A1EC36C-3519-86B4-DD3C-13D67661C374}"/>
              </a:ext>
            </a:extLst>
          </p:cNvPr>
          <p:cNvSpPr txBox="1"/>
          <p:nvPr/>
        </p:nvSpPr>
        <p:spPr>
          <a:xfrm>
            <a:off x="845820" y="1396802"/>
            <a:ext cx="6804000" cy="3693319"/>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Students can share and access their study materials and course notes via NoteBlend, an online platform. Teachers can post their notes to the website, which offers a central repository arranged by university, course, and class part. Students are able to explore and download notes on any subject they like. </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Easy-to-use features like a dashboard and download choices make it simple for users to access the notes in the notes sharing system. This website provides a number of functions, such as the ability to view, download, and upload notes that are accessible to other users.</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4F6598A1-0FD6-62A7-FE0D-C9D308720759}"/>
              </a:ext>
            </a:extLst>
          </p:cNvPr>
          <p:cNvSpPr txBox="1"/>
          <p:nvPr/>
        </p:nvSpPr>
        <p:spPr>
          <a:xfrm>
            <a:off x="696188" y="4753751"/>
            <a:ext cx="856800" cy="261610"/>
          </a:xfrm>
          <a:prstGeom prst="rect">
            <a:avLst/>
          </a:prstGeom>
          <a:noFill/>
        </p:spPr>
        <p:txBody>
          <a:bodyPr wrap="square" rtlCol="0">
            <a:spAutoFit/>
          </a:bodyPr>
          <a:lstStyle/>
          <a:p>
            <a:r>
              <a:rPr lang="en-IN" sz="1100" dirty="0"/>
              <a:t>GitHub</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37F6CE0-9CEA-B639-5644-7CC55834FCD7}"/>
              </a:ext>
            </a:extLst>
          </p:cNvPr>
          <p:cNvSpPr txBox="1"/>
          <p:nvPr/>
        </p:nvSpPr>
        <p:spPr>
          <a:xfrm>
            <a:off x="1065600" y="1478982"/>
            <a:ext cx="7329600" cy="3693319"/>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Particularly in fast-paced or complex courses, students frequently struggle to take thorough notes during lectures, which can result in knowledge gaps and possible academic underperformance. </a:t>
            </a:r>
          </a:p>
          <a:p>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Furthermore, various students can have unique viewpoints or insights that would be helpful to their peers. </a:t>
            </a:r>
          </a:p>
          <a:p>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purpose of this project is to create a notes-sharing platform that allows students to easily share study materials and course notes, thereby addressing these problems.</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FC6AB54-F574-88ED-BE55-3123472AD456}"/>
              </a:ext>
            </a:extLst>
          </p:cNvPr>
          <p:cNvSpPr txBox="1"/>
          <p:nvPr/>
        </p:nvSpPr>
        <p:spPr>
          <a:xfrm>
            <a:off x="696188" y="4753751"/>
            <a:ext cx="856800" cy="261610"/>
          </a:xfrm>
          <a:prstGeom prst="rect">
            <a:avLst/>
          </a:prstGeom>
          <a:noFill/>
        </p:spPr>
        <p:txBody>
          <a:bodyPr wrap="square" rtlCol="0">
            <a:spAutoFit/>
          </a:bodyPr>
          <a:lstStyle/>
          <a:p>
            <a:r>
              <a:rPr lang="en-IN" sz="1100" dirty="0"/>
              <a:t>GitHub</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3058414-AAFC-56EC-C5A6-DDC406EF6271}"/>
              </a:ext>
            </a:extLst>
          </p:cNvPr>
          <p:cNvSpPr txBox="1"/>
          <p:nvPr/>
        </p:nvSpPr>
        <p:spPr>
          <a:xfrm>
            <a:off x="845820" y="1411200"/>
            <a:ext cx="7520580" cy="3693319"/>
          </a:xfrm>
          <a:prstGeom prst="rect">
            <a:avLst/>
          </a:prstGeom>
          <a:noFill/>
        </p:spPr>
        <p:txBody>
          <a:bodyPr wrap="square" rtlCol="0">
            <a:spAutoFit/>
          </a:bodyPr>
          <a:lstStyle/>
          <a:p>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Notes Sharing Website is a platform designed for seamless sharing of study materials.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It makes it easier for teachers and students to collaborate by offering a user-friendly interface for posting, organizing, and retrieving notes and documents. Any student can utilize the user-friendly website, which increases productivity. </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There are many benefits to this project, chief among them being how simple it is to keep notes and manage project levels. We don't have to keep track of everything by hand when we may arrange notes according to subject. It has a great deal of future potential. It could be readily updated as needed and utilized inside particular businesses. </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dirty="0">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32C18E6-907C-3911-E7EC-1DF9FBA89141}"/>
              </a:ext>
            </a:extLst>
          </p:cNvPr>
          <p:cNvSpPr txBox="1"/>
          <p:nvPr/>
        </p:nvSpPr>
        <p:spPr>
          <a:xfrm>
            <a:off x="696188" y="4753751"/>
            <a:ext cx="856800" cy="261610"/>
          </a:xfrm>
          <a:prstGeom prst="rect">
            <a:avLst/>
          </a:prstGeom>
          <a:noFill/>
        </p:spPr>
        <p:txBody>
          <a:bodyPr wrap="square" rtlCol="0">
            <a:spAutoFit/>
          </a:bodyPr>
          <a:lstStyle/>
          <a:p>
            <a:r>
              <a:rPr lang="en-IN" sz="1100" dirty="0"/>
              <a:t>GitHub</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6D2024C-EBD5-D276-6E4D-48234137AEB4}"/>
              </a:ext>
            </a:extLst>
          </p:cNvPr>
          <p:cNvSpPr txBox="1"/>
          <p:nvPr/>
        </p:nvSpPr>
        <p:spPr>
          <a:xfrm>
            <a:off x="561600" y="1296790"/>
            <a:ext cx="8215200" cy="3970318"/>
          </a:xfrm>
          <a:prstGeom prst="rect">
            <a:avLst/>
          </a:prstGeom>
          <a:noFill/>
        </p:spPr>
        <p:txBody>
          <a:bodyPr wrap="square" rtlCol="0">
            <a:spAutoFit/>
          </a:bodyPr>
          <a:lstStyle/>
          <a:p>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a:t>
            </a:r>
            <a:r>
              <a:rPr lang="en-US" sz="18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o</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bjective of implementing an Online Notes Sharing platform is to facilitate seamless digital sharing of notes and documents among students and teachers. </a:t>
            </a:r>
          </a:p>
          <a:p>
            <a:endPar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note sharing</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Teachers have the ability to safely upload, save, and distribute their documents and notes via the internet. This makes it unnecessary to submit materials in person and provides easy access to study resources from any location with an internet connection.</a:t>
            </a:r>
          </a:p>
          <a:p>
            <a:pPr marL="285750" indent="-285750">
              <a:buFont typeface="Arial" panose="020B0604020202020204" pitchFamily="34" charset="0"/>
              <a:buChar char="•"/>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Access Control: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Administrators have the ability to specify permissions and access levels for various user roles, such as administrators, teachers, and students. Access control improves system security and privacy by limiting who may read, change, and remove particular documents to those who are permitted.</a:t>
            </a:r>
          </a:p>
          <a:p>
            <a:pPr marL="285750" indent="-285750">
              <a:buFont typeface="Arial" panose="020B0604020202020204" pitchFamily="34" charset="0"/>
              <a:buChar char="•"/>
            </a:pPr>
            <a:endPar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br>
              <a:rPr lang="en-US" sz="1800" dirty="0">
                <a:latin typeface="Calibri" panose="020F0502020204030204" pitchFamily="34" charset="0"/>
                <a:ea typeface="Calibri" panose="020F0502020204030204" pitchFamily="34" charset="0"/>
                <a:cs typeface="Calibri" panose="020F0502020204030204" pitchFamily="34" charset="0"/>
              </a:rPr>
            </a:br>
            <a:endParaRPr lang="en-US" sz="18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A7646CA-132B-F33A-82FD-5F537BECD708}"/>
              </a:ext>
            </a:extLst>
          </p:cNvPr>
          <p:cNvSpPr txBox="1"/>
          <p:nvPr/>
        </p:nvSpPr>
        <p:spPr>
          <a:xfrm>
            <a:off x="688988" y="4739676"/>
            <a:ext cx="856800" cy="261610"/>
          </a:xfrm>
          <a:prstGeom prst="rect">
            <a:avLst/>
          </a:prstGeom>
          <a:noFill/>
        </p:spPr>
        <p:txBody>
          <a:bodyPr wrap="square" rtlCol="0">
            <a:spAutoFit/>
          </a:bodyPr>
          <a:lstStyle/>
          <a:p>
            <a:r>
              <a:rPr lang="en-IN" sz="1100" dirty="0"/>
              <a:t>GitHub</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968400" y="1122001"/>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BF3F7E0-EE2A-1D38-7F99-0ED2E7D191FC}"/>
              </a:ext>
            </a:extLst>
          </p:cNvPr>
          <p:cNvSpPr txBox="1"/>
          <p:nvPr/>
        </p:nvSpPr>
        <p:spPr>
          <a:xfrm>
            <a:off x="968400" y="1472001"/>
            <a:ext cx="6970333" cy="2308324"/>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Responsive Design: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Using a responsive design to make sure the platform works and is available across a range of devices, such as tablets, smartphones, laptops, and desktop computers.</a:t>
            </a:r>
          </a:p>
          <a:p>
            <a:pPr marL="285750" indent="-285750">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Scalability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Build the system with the ability to handle increasing volumes of users and documents without compromising on usability or speed.</a:t>
            </a:r>
          </a:p>
          <a:p>
            <a:endPar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5DBC149-92DB-1680-7BF4-EF30E69987A7}"/>
              </a:ext>
            </a:extLst>
          </p:cNvPr>
          <p:cNvSpPr txBox="1"/>
          <p:nvPr/>
        </p:nvSpPr>
        <p:spPr>
          <a:xfrm>
            <a:off x="688988" y="4739676"/>
            <a:ext cx="856800" cy="261610"/>
          </a:xfrm>
          <a:prstGeom prst="rect">
            <a:avLst/>
          </a:prstGeom>
          <a:noFill/>
        </p:spPr>
        <p:txBody>
          <a:bodyPr wrap="square" rtlCol="0">
            <a:spAutoFit/>
          </a:bodyPr>
          <a:lstStyle/>
          <a:p>
            <a:r>
              <a:rPr lang="en-IN" sz="1100" dirty="0"/>
              <a:t>GitHub</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5434B0A-B7A9-B2AD-5609-588433D9D74A}"/>
              </a:ext>
            </a:extLst>
          </p:cNvPr>
          <p:cNvSpPr txBox="1"/>
          <p:nvPr/>
        </p:nvSpPr>
        <p:spPr>
          <a:xfrm>
            <a:off x="688988" y="4739676"/>
            <a:ext cx="856800" cy="261610"/>
          </a:xfrm>
          <a:prstGeom prst="rect">
            <a:avLst/>
          </a:prstGeom>
          <a:noFill/>
        </p:spPr>
        <p:txBody>
          <a:bodyPr wrap="square" rtlCol="0">
            <a:spAutoFit/>
          </a:bodyPr>
          <a:lstStyle/>
          <a:p>
            <a:r>
              <a:rPr lang="en-IN" sz="1100" dirty="0"/>
              <a:t>GitHub</a:t>
            </a:r>
          </a:p>
        </p:txBody>
      </p:sp>
      <p:pic>
        <p:nvPicPr>
          <p:cNvPr id="7" name="Picture 6">
            <a:extLst>
              <a:ext uri="{FF2B5EF4-FFF2-40B4-BE49-F238E27FC236}">
                <a16:creationId xmlns:a16="http://schemas.microsoft.com/office/drawing/2014/main" id="{7744C66D-C075-149E-6EFA-D87DCC3CC0C9}"/>
              </a:ext>
            </a:extLst>
          </p:cNvPr>
          <p:cNvPicPr>
            <a:picLocks noChangeAspect="1"/>
          </p:cNvPicPr>
          <p:nvPr/>
        </p:nvPicPr>
        <p:blipFill>
          <a:blip r:embed="rId2"/>
          <a:stretch>
            <a:fillRect/>
          </a:stretch>
        </p:blipFill>
        <p:spPr>
          <a:xfrm>
            <a:off x="480326" y="924423"/>
            <a:ext cx="7495840" cy="3517975"/>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06A443C6-59EA-40BD-CA0B-F6BEDE4F3C74}"/>
              </a:ext>
            </a:extLst>
          </p:cNvPr>
          <p:cNvSpPr txBox="1"/>
          <p:nvPr/>
        </p:nvSpPr>
        <p:spPr>
          <a:xfrm>
            <a:off x="688988" y="4739676"/>
            <a:ext cx="856800" cy="261610"/>
          </a:xfrm>
          <a:prstGeom prst="rect">
            <a:avLst/>
          </a:prstGeom>
          <a:noFill/>
        </p:spPr>
        <p:txBody>
          <a:bodyPr wrap="square" rtlCol="0">
            <a:spAutoFit/>
          </a:bodyPr>
          <a:lstStyle/>
          <a:p>
            <a:r>
              <a:rPr lang="en-IN" sz="1100" dirty="0"/>
              <a:t>GitHub</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332</TotalTime>
  <Words>824</Words>
  <Application>Microsoft Office PowerPoint</Application>
  <PresentationFormat>On-screen Show (16:9)</PresentationFormat>
  <Paragraphs>69</Paragraphs>
  <Slides>20</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7"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PowerPoint Presentation</vt:lpstr>
      <vt:lpstr>Home Page</vt:lpstr>
      <vt:lpstr>Sign up Page</vt:lpstr>
      <vt:lpstr>Login Page</vt:lpstr>
      <vt:lpstr>Footer Page</vt:lpstr>
      <vt:lpstr>Dashboard Page</vt:lpstr>
      <vt:lpstr>Viewing Notes</vt:lpstr>
      <vt:lpstr>Available Notes</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kalaivani s</cp:lastModifiedBy>
  <cp:revision>11</cp:revision>
  <dcterms:modified xsi:type="dcterms:W3CDTF">2024-04-08T14:30:51Z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