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6" r:id="rId4"/>
    <p:sldId id="271" r:id="rId5"/>
    <p:sldId id="269" r:id="rId6"/>
    <p:sldId id="272" r:id="rId7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2"/>
    <p:restoredTop sz="94798"/>
  </p:normalViewPr>
  <p:slideViewPr>
    <p:cSldViewPr snapToGrid="0">
      <p:cViewPr>
        <p:scale>
          <a:sx n="146" d="100"/>
          <a:sy n="146" d="100"/>
        </p:scale>
        <p:origin x="1688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CB03-B8A4-1805-C007-E24823DFA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09EC0-A9CE-8580-BBE4-30BE438BB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6D6CA-93C5-6AA8-1779-10705192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E698-94C6-9949-907B-EA672725D838}" type="datetimeFigureOut">
              <a:rPr lang="en-AT" smtClean="0"/>
              <a:t>11.07.24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1E4B6-E327-FB24-F85B-233EC6D6B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DD897-68E5-00A0-24F1-C2D9B8D0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C6E5-C95D-094D-BB8E-A3AA5D3E30E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3122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34D3B-51B7-7081-9A1C-37F55E20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D908F-F305-EF0C-ED1F-EAF2DC8E6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F7DEB-5093-AC5A-2541-BA46D20E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E698-94C6-9949-907B-EA672725D838}" type="datetimeFigureOut">
              <a:rPr lang="en-AT" smtClean="0"/>
              <a:t>11.07.24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EC794-A63B-9828-001E-3B81318DA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C4279-EAE9-400A-1593-DE712DEE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C6E5-C95D-094D-BB8E-A3AA5D3E30E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2397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1E060E-FBBF-1BA0-5432-E1CDF7E90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A4D83-7FB9-802F-6CB6-34DFF9DD9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CAA62-2EA6-A766-63C2-84959ED8B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E698-94C6-9949-907B-EA672725D838}" type="datetimeFigureOut">
              <a:rPr lang="en-AT" smtClean="0"/>
              <a:t>11.07.24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A2C2F-6567-55A6-B637-54C3A268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BB64F-2ECA-499E-20E3-4F1EA2C66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C6E5-C95D-094D-BB8E-A3AA5D3E30E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10455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3A3AE-5DF1-E712-9776-82ECABBB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A6F1D-796D-2132-6079-D3C7D3149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A01F6-6762-31DD-89FA-83735F6B0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E698-94C6-9949-907B-EA672725D838}" type="datetimeFigureOut">
              <a:rPr lang="en-AT" smtClean="0"/>
              <a:t>11.07.24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85F90-63FD-C810-D6EB-BD0C9E912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FD95D-6D4F-BF5F-9A6E-D9E481D5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C6E5-C95D-094D-BB8E-A3AA5D3E30E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55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D98C-053D-8A6F-6320-86358DF24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E0F99-A429-0FDC-25B6-1B0C33555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62B3F-2A5A-AEF6-854D-A13A52E7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E698-94C6-9949-907B-EA672725D838}" type="datetimeFigureOut">
              <a:rPr lang="en-AT" smtClean="0"/>
              <a:t>11.07.24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4C541-359A-305D-34A0-5482117C5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1B69F-0D1A-AEE5-8D85-C9F93A47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C6E5-C95D-094D-BB8E-A3AA5D3E30E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9156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5AE42-8C58-14B7-49E9-EE8314529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61B47-3B5F-DF65-1B98-F5B57C755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041DD-031B-1A87-C0CE-EA66ECE17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56E2C-E5BD-C809-805B-240302496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E698-94C6-9949-907B-EA672725D838}" type="datetimeFigureOut">
              <a:rPr lang="en-AT" smtClean="0"/>
              <a:t>11.07.24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8B735-3107-A53D-EB2A-4CB36C18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4ECA0-B48A-80C7-BF5B-47C15E3C4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C6E5-C95D-094D-BB8E-A3AA5D3E30E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3581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3C0E-869D-2376-D43F-613BE4199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9E887-452D-DB24-FDD0-5ADA8462B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4DCBB-4E4B-31FC-4BDA-107679562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BDB7A-F7D9-DC16-8835-5AC17AE23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BBF72-C3FF-8A00-D47E-CECC3B90B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2ED199-2061-F0C9-DAA6-349FC72E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E698-94C6-9949-907B-EA672725D838}" type="datetimeFigureOut">
              <a:rPr lang="en-AT" smtClean="0"/>
              <a:t>11.07.24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3FCD6-F354-CB8D-ADC8-4BB590C6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4F886A-5DC4-164A-E366-CB1DFC330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C6E5-C95D-094D-BB8E-A3AA5D3E30E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42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55AC-1DA4-5EE0-4966-8B16D393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A46F0E-ED01-B32B-1DDA-82C0950E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E698-94C6-9949-907B-EA672725D838}" type="datetimeFigureOut">
              <a:rPr lang="en-AT" smtClean="0"/>
              <a:t>11.07.24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CFDAC-5FA8-9D33-BD11-CAB226DA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A5662-AA70-031B-5681-C71D8194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C6E5-C95D-094D-BB8E-A3AA5D3E30E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7849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F7AADD-4A1A-C78B-4493-73F680953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E698-94C6-9949-907B-EA672725D838}" type="datetimeFigureOut">
              <a:rPr lang="en-AT" smtClean="0"/>
              <a:t>11.07.24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FBCC7D-EA4E-61EC-32EC-52242CEA0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845B4-98EB-6AAC-4D69-D43E0112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C6E5-C95D-094D-BB8E-A3AA5D3E30E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7832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88CC-3879-BAA2-4479-366EBC622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E8A77-BF4E-B091-19CE-D632420F1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345F2-CD91-4439-ADFC-672973049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4EEE3-3A56-1793-3174-722B6F58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E698-94C6-9949-907B-EA672725D838}" type="datetimeFigureOut">
              <a:rPr lang="en-AT" smtClean="0"/>
              <a:t>11.07.24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838F3-2F27-7E94-08B6-A2B25AFE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0BCD1-CE98-8838-E2A4-57AC4411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C6E5-C95D-094D-BB8E-A3AA5D3E30E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5888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D8A5-996A-2BD0-A2D4-C58772019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7A2930-80CF-7655-B5A5-241C2C13B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5C93E-3993-EB45-6BCE-56A874D13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80D55-8B1F-199F-01C1-1E9DFFBF0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1E698-94C6-9949-907B-EA672725D838}" type="datetimeFigureOut">
              <a:rPr lang="en-AT" smtClean="0"/>
              <a:t>11.07.24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41CD6-CEBC-F96A-45F1-FA94F212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68D4F-503D-C723-7FB4-E5E127A1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EC6E5-C95D-094D-BB8E-A3AA5D3E30E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5638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5AC9DE-6302-12E6-56CF-872B5EEB4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7C572-62DD-ED4F-1CED-B6A1971C1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E51CD-ACDB-83EF-7B0E-E392A8CE2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F1E698-94C6-9949-907B-EA672725D838}" type="datetimeFigureOut">
              <a:rPr lang="en-AT" smtClean="0"/>
              <a:t>11.07.24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11A2F-B19A-BB48-5946-AAD5942E4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15BAF-FAE8-9FB5-1D68-979F48FC1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4EC6E5-C95D-094D-BB8E-A3AA5D3E30E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24256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8d.a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ab.n8d.studio/htwoo/" TargetMode="External"/><Relationship Id="rId2" Type="http://schemas.openxmlformats.org/officeDocument/2006/relationships/hyperlink" Target="https://developer.mozilla.org/en-US/docs/Web/API/WebSocket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C86E-7155-7694-25B2-0A21301AF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231" y="1122362"/>
            <a:ext cx="10729519" cy="4280148"/>
          </a:xfrm>
        </p:spPr>
        <p:txBody>
          <a:bodyPr>
            <a:noAutofit/>
          </a:bodyPr>
          <a:lstStyle/>
          <a:p>
            <a:pPr algn="l"/>
            <a:r>
              <a:rPr lang="en-US" b="1" cap="all" dirty="0">
                <a:solidFill>
                  <a:schemeClr val="bg1"/>
                </a:solidFill>
                <a:effectLst>
                  <a:outerShdw blurRad="127000" dist="152400" dir="2700000" sx="102000" sy="102000" algn="tl" rotWithShape="0">
                    <a:prstClr val="black">
                      <a:alpha val="65000"/>
                    </a:prstClr>
                  </a:outerShdw>
                </a:effectLst>
                <a:latin typeface="Gotham Ultra" pitchFamily="2" charset="0"/>
              </a:rPr>
              <a:t>How to improve dev process with hot-reloading your SPFx customization​</a:t>
            </a:r>
            <a:endParaRPr lang="en-AT" b="1" cap="all" dirty="0">
              <a:solidFill>
                <a:schemeClr val="bg1"/>
              </a:solidFill>
              <a:effectLst>
                <a:outerShdw blurRad="127000" dist="152400" dir="2700000" sx="102000" sy="102000" algn="tl" rotWithShape="0">
                  <a:prstClr val="black">
                    <a:alpha val="65000"/>
                  </a:prstClr>
                </a:outerShdw>
              </a:effectLst>
              <a:latin typeface="Gotham Ultra" pitchFamily="2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8050D3E-F2ED-199A-9011-35A11197B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231" y="5603845"/>
            <a:ext cx="9929769" cy="797440"/>
          </a:xfrm>
        </p:spPr>
        <p:txBody>
          <a:bodyPr>
            <a:normAutofit/>
          </a:bodyPr>
          <a:lstStyle/>
          <a:p>
            <a:pPr algn="l"/>
            <a:r>
              <a:rPr lang="en-AT" sz="2800" b="1" cap="all" dirty="0">
                <a:solidFill>
                  <a:srgbClr val="FFC000"/>
                </a:solidFill>
                <a:effectLst>
                  <a:outerShdw blurRad="127000" dist="152400" dir="2700000" sx="102000" sy="102000" algn="tl" rotWithShape="0">
                    <a:prstClr val="black">
                      <a:alpha val="65000"/>
                    </a:prstClr>
                  </a:outerShdw>
                </a:effectLst>
                <a:latin typeface="Gotham Ultra" pitchFamily="2" charset="0"/>
                <a:ea typeface="+mj-ea"/>
                <a:cs typeface="+mj-cs"/>
              </a:rPr>
              <a:t>Stefan Bauer – N8D – </a:t>
            </a:r>
            <a:r>
              <a:rPr lang="en-AT" sz="2800" b="1" cap="all" dirty="0">
                <a:solidFill>
                  <a:srgbClr val="FFC000"/>
                </a:solidFill>
                <a:effectLst>
                  <a:outerShdw blurRad="127000" dist="152400" dir="2700000" sx="102000" sy="102000" algn="tl" rotWithShape="0">
                    <a:prstClr val="black">
                      <a:alpha val="65000"/>
                    </a:prstClr>
                  </a:outerShdw>
                </a:effectLst>
                <a:latin typeface="Gotham Ultra" pitchFamily="2" charset="0"/>
                <a:ea typeface="+mj-ea"/>
                <a:cs typeface="+mj-cs"/>
                <a:hlinkClick r:id="rId3"/>
              </a:rPr>
              <a:t>https://n8d.at</a:t>
            </a:r>
            <a:endParaRPr lang="en-AT" sz="2800" b="1" cap="all" dirty="0">
              <a:solidFill>
                <a:srgbClr val="FFC000"/>
              </a:solidFill>
              <a:effectLst>
                <a:outerShdw blurRad="127000" dist="152400" dir="2700000" sx="102000" sy="102000" algn="tl" rotWithShape="0">
                  <a:prstClr val="black">
                    <a:alpha val="65000"/>
                  </a:prstClr>
                </a:outerShdw>
              </a:effectLst>
              <a:latin typeface="Gotham Ultra" pitchFamily="2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1880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7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69BD4F11-0DFA-1282-2E03-318FAEE07E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5"/>
          <a:stretch/>
        </p:blipFill>
        <p:spPr>
          <a:xfrm>
            <a:off x="1500732" y="2343003"/>
            <a:ext cx="9246843" cy="126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91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7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41DADFC-0432-EEC7-957C-B1146BBBD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859" y="593536"/>
            <a:ext cx="5637823" cy="53361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EED436-83E5-EF87-87F1-EF749C538CC1}"/>
              </a:ext>
            </a:extLst>
          </p:cNvPr>
          <p:cNvSpPr txBox="1"/>
          <p:nvPr/>
        </p:nvSpPr>
        <p:spPr>
          <a:xfrm>
            <a:off x="7133716" y="425790"/>
            <a:ext cx="45091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Gotham Black" pitchFamily="2" charset="0"/>
              </a:rPr>
              <a:t>P</a:t>
            </a:r>
            <a:r>
              <a:rPr lang="en-AT" sz="7200" b="1" dirty="0">
                <a:solidFill>
                  <a:schemeClr val="bg1"/>
                </a:solidFill>
                <a:latin typeface="Gotham Black" pitchFamily="2" charset="0"/>
              </a:rPr>
              <a:t>np SPFx Live Reloader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135C70-3BFD-3366-9EDD-1609056F734B}"/>
              </a:ext>
            </a:extLst>
          </p:cNvPr>
          <p:cNvSpPr txBox="1"/>
          <p:nvPr/>
        </p:nvSpPr>
        <p:spPr>
          <a:xfrm>
            <a:off x="7133716" y="5384727"/>
            <a:ext cx="4910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Gotham Black" pitchFamily="2" charset="0"/>
              </a:rPr>
              <a:t>https://</a:t>
            </a:r>
            <a:r>
              <a:rPr lang="en-US" sz="1800" b="1" dirty="0" err="1">
                <a:solidFill>
                  <a:schemeClr val="bg1"/>
                </a:solidFill>
                <a:latin typeface="Gotham Black" pitchFamily="2" charset="0"/>
              </a:rPr>
              <a:t>github.com</a:t>
            </a:r>
            <a:r>
              <a:rPr lang="en-US" sz="1800" b="1" dirty="0">
                <a:solidFill>
                  <a:schemeClr val="bg1"/>
                </a:solidFill>
                <a:latin typeface="Gotham Black" pitchFamily="2" charset="0"/>
              </a:rPr>
              <a:t>/</a:t>
            </a:r>
            <a:r>
              <a:rPr lang="en-US" sz="1800" b="1" dirty="0" err="1">
                <a:solidFill>
                  <a:schemeClr val="bg1"/>
                </a:solidFill>
                <a:latin typeface="Gotham Black" pitchFamily="2" charset="0"/>
              </a:rPr>
              <a:t>pnp</a:t>
            </a:r>
            <a:r>
              <a:rPr lang="en-US" sz="1800" b="1" dirty="0">
                <a:solidFill>
                  <a:schemeClr val="bg1"/>
                </a:solidFill>
                <a:latin typeface="Gotham Black" pitchFamily="2" charset="0"/>
              </a:rPr>
              <a:t>/</a:t>
            </a:r>
            <a:r>
              <a:rPr lang="en-US" sz="1800" b="1" dirty="0" err="1">
                <a:solidFill>
                  <a:schemeClr val="bg1"/>
                </a:solidFill>
                <a:latin typeface="Gotham Black" pitchFamily="2" charset="0"/>
              </a:rPr>
              <a:t>sp-livereload</a:t>
            </a:r>
            <a:r>
              <a:rPr lang="en-US" sz="1800" b="1" dirty="0">
                <a:solidFill>
                  <a:schemeClr val="bg1"/>
                </a:solidFill>
                <a:latin typeface="Gotham Black" pitchFamily="2" charset="0"/>
              </a:rPr>
              <a:t>/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371271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7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EED436-83E5-EF87-87F1-EF749C538CC1}"/>
              </a:ext>
            </a:extLst>
          </p:cNvPr>
          <p:cNvSpPr txBox="1"/>
          <p:nvPr/>
        </p:nvSpPr>
        <p:spPr>
          <a:xfrm>
            <a:off x="1123406" y="1017973"/>
            <a:ext cx="994518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7200" b="1" dirty="0">
                <a:solidFill>
                  <a:schemeClr val="bg1"/>
                </a:solidFill>
                <a:latin typeface="Gotham Black" pitchFamily="2" charset="0"/>
              </a:rPr>
              <a:t>PnP Live Reloader help you focus on your code – </a:t>
            </a:r>
            <a:br>
              <a:rPr lang="en-AT" sz="7200" b="1" dirty="0">
                <a:solidFill>
                  <a:schemeClr val="bg1"/>
                </a:solidFill>
                <a:latin typeface="Gotham Black" pitchFamily="2" charset="0"/>
              </a:rPr>
            </a:br>
            <a:r>
              <a:rPr lang="en-AT" sz="5400" b="1" dirty="0">
                <a:solidFill>
                  <a:schemeClr val="bg1"/>
                </a:solidFill>
                <a:latin typeface="Gotham Black" pitchFamily="2" charset="0"/>
              </a:rPr>
              <a:t>No more manual refresh of the browser window</a:t>
            </a:r>
            <a:endParaRPr lang="en-AT" sz="7200" b="1" dirty="0">
              <a:solidFill>
                <a:schemeClr val="bg1"/>
              </a:solidFill>
              <a:latin typeface="Gotham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991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7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EED436-83E5-EF87-87F1-EF749C538CC1}"/>
              </a:ext>
            </a:extLst>
          </p:cNvPr>
          <p:cNvSpPr txBox="1"/>
          <p:nvPr/>
        </p:nvSpPr>
        <p:spPr>
          <a:xfrm>
            <a:off x="438586" y="383909"/>
            <a:ext cx="113148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Gotham Black" pitchFamily="2" charset="0"/>
              </a:rPr>
              <a:t>P</a:t>
            </a:r>
            <a:r>
              <a:rPr lang="en-AT" sz="7200" b="1" dirty="0">
                <a:solidFill>
                  <a:schemeClr val="bg1"/>
                </a:solidFill>
                <a:latin typeface="Gotham Black" pitchFamily="2" charset="0"/>
              </a:rPr>
              <a:t>np SPFx Live Reloader – Future Features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9C554C-114F-8701-E2EB-B1E8AF641E6F}"/>
              </a:ext>
            </a:extLst>
          </p:cNvPr>
          <p:cNvSpPr txBox="1"/>
          <p:nvPr/>
        </p:nvSpPr>
        <p:spPr>
          <a:xfrm>
            <a:off x="565392" y="3064287"/>
            <a:ext cx="111403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T" sz="2800" dirty="0">
                <a:solidFill>
                  <a:schemeClr val="bg1"/>
                </a:solidFill>
              </a:rPr>
              <a:t>Branding and Color Information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T" sz="2800" dirty="0">
                <a:solidFill>
                  <a:schemeClr val="bg1"/>
                </a:solidFill>
              </a:rPr>
              <a:t>Fonts Info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T" sz="2800" dirty="0">
                <a:solidFill>
                  <a:schemeClr val="bg1"/>
                </a:solidFill>
              </a:rPr>
              <a:t>Icon Finder SVG icons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T" sz="2800" dirty="0">
                <a:solidFill>
                  <a:schemeClr val="bg1"/>
                </a:solidFill>
              </a:rPr>
              <a:t>Manifest Viewer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T" sz="2800" dirty="0">
                <a:solidFill>
                  <a:schemeClr val="bg1"/>
                </a:solidFill>
              </a:rPr>
              <a:t>Performance Counter on Reload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T" sz="2800" dirty="0">
                <a:solidFill>
                  <a:schemeClr val="bg1"/>
                </a:solidFill>
              </a:rPr>
              <a:t>What you think is missing</a:t>
            </a:r>
          </a:p>
          <a:p>
            <a:endParaRPr lang="en-A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70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7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EED436-83E5-EF87-87F1-EF749C538CC1}"/>
              </a:ext>
            </a:extLst>
          </p:cNvPr>
          <p:cNvSpPr txBox="1"/>
          <p:nvPr/>
        </p:nvSpPr>
        <p:spPr>
          <a:xfrm>
            <a:off x="438586" y="383909"/>
            <a:ext cx="11314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b="1" dirty="0">
                <a:solidFill>
                  <a:schemeClr val="bg1"/>
                </a:solidFill>
                <a:latin typeface="Gotham Black" pitchFamily="2" charset="0"/>
              </a:rPr>
              <a:t>Further </a:t>
            </a:r>
            <a:r>
              <a:rPr lang="de-DE" sz="7200" b="1" dirty="0" err="1">
                <a:solidFill>
                  <a:schemeClr val="bg1"/>
                </a:solidFill>
                <a:latin typeface="Gotham Black" pitchFamily="2" charset="0"/>
              </a:rPr>
              <a:t>information</a:t>
            </a:r>
            <a:endParaRPr lang="en-AT" sz="7200" b="1" dirty="0">
              <a:solidFill>
                <a:schemeClr val="bg1"/>
              </a:solidFill>
              <a:latin typeface="Gotham Black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9C554C-114F-8701-E2EB-B1E8AF641E6F}"/>
              </a:ext>
            </a:extLst>
          </p:cNvPr>
          <p:cNvSpPr txBox="1"/>
          <p:nvPr/>
        </p:nvSpPr>
        <p:spPr>
          <a:xfrm>
            <a:off x="525838" y="1874728"/>
            <a:ext cx="1114032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4000" dirty="0">
                <a:solidFill>
                  <a:schemeClr val="bg1"/>
                </a:solidFill>
              </a:rPr>
              <a:t>Web Sockek </a:t>
            </a:r>
            <a:r>
              <a:rPr lang="en-AT" sz="4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–</a:t>
            </a:r>
            <a:r>
              <a:rPr lang="en-AT" sz="4000" dirty="0">
                <a:solidFill>
                  <a:schemeClr val="bg1"/>
                </a:solidFill>
              </a:rPr>
              <a:t> </a:t>
            </a:r>
            <a:br>
              <a:rPr lang="en-AT" sz="40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https://developer.mozilla.org/en-US/docs/Web/API/WebSocket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HTWOO </a:t>
            </a:r>
            <a:r>
              <a:rPr lang="en-US" sz="4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–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https://lab.n8d.studio/htwoo/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AT" sz="4000" dirty="0">
                <a:solidFill>
                  <a:schemeClr val="bg1"/>
                </a:solidFill>
              </a:rPr>
              <a:t>Create site collection app catalog – M365 CLI</a:t>
            </a:r>
          </a:p>
          <a:p>
            <a:r>
              <a:rPr lang="en-US" sz="2800" dirty="0">
                <a:solidFill>
                  <a:schemeClr val="bg1"/>
                </a:solidFill>
              </a:rPr>
              <a:t>https://</a:t>
            </a:r>
            <a:r>
              <a:rPr lang="en-US" sz="2800" dirty="0" err="1">
                <a:solidFill>
                  <a:schemeClr val="bg1"/>
                </a:solidFill>
              </a:rPr>
              <a:t>pnp.github.io</a:t>
            </a:r>
            <a:r>
              <a:rPr lang="en-US" sz="2800" dirty="0">
                <a:solidFill>
                  <a:schemeClr val="bg1"/>
                </a:solidFill>
              </a:rPr>
              <a:t>/cli-microsoft365/sample-scripts/</a:t>
            </a:r>
            <a:r>
              <a:rPr lang="en-US" sz="2800" dirty="0" err="1">
                <a:solidFill>
                  <a:schemeClr val="bg1"/>
                </a:solidFill>
              </a:rPr>
              <a:t>spo</a:t>
            </a:r>
            <a:r>
              <a:rPr lang="en-US" sz="2800" dirty="0">
                <a:solidFill>
                  <a:schemeClr val="bg1"/>
                </a:solidFill>
              </a:rPr>
              <a:t>/add-app-catalog/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Make </a:t>
            </a:r>
            <a:r>
              <a:rPr lang="en-US" sz="4000" dirty="0" err="1">
                <a:solidFill>
                  <a:schemeClr val="bg1"/>
                </a:solidFill>
              </a:rPr>
              <a:t>Liverreload</a:t>
            </a:r>
            <a:r>
              <a:rPr lang="en-US" sz="3200" dirty="0">
                <a:solidFill>
                  <a:schemeClr val="bg1"/>
                </a:solidFill>
              </a:rPr>
              <a:t> on SharePoint Online Possible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https://n8d.at/make-</a:t>
            </a:r>
            <a:r>
              <a:rPr lang="en-US" sz="2800" dirty="0" err="1">
                <a:solidFill>
                  <a:schemeClr val="bg1"/>
                </a:solidFill>
              </a:rPr>
              <a:t>livereload</a:t>
            </a:r>
            <a:r>
              <a:rPr lang="en-US" sz="2800" dirty="0">
                <a:solidFill>
                  <a:schemeClr val="bg1"/>
                </a:solidFill>
              </a:rPr>
              <a:t>-on-</a:t>
            </a:r>
            <a:r>
              <a:rPr lang="en-US" sz="2800" dirty="0" err="1">
                <a:solidFill>
                  <a:schemeClr val="bg1"/>
                </a:solidFill>
              </a:rPr>
              <a:t>sharepoint</a:t>
            </a:r>
            <a:r>
              <a:rPr lang="en-US" sz="2800" dirty="0">
                <a:solidFill>
                  <a:schemeClr val="bg1"/>
                </a:solidFill>
              </a:rPr>
              <a:t>-online-possible</a:t>
            </a:r>
            <a:endParaRPr lang="en-A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451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159</Words>
  <Application>Microsoft Macintosh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Gotham Black</vt:lpstr>
      <vt:lpstr>Gotham Ultra</vt:lpstr>
      <vt:lpstr>Office Theme</vt:lpstr>
      <vt:lpstr>How to improve dev process with hot-reloading your SPFx customization​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Bauer, Stefan 1 (ext)</dc:creator>
  <cp:lastModifiedBy>Bauer, Stefan 1 (ext)</cp:lastModifiedBy>
  <cp:revision>38</cp:revision>
  <dcterms:created xsi:type="dcterms:W3CDTF">2024-06-12T21:08:09Z</dcterms:created>
  <dcterms:modified xsi:type="dcterms:W3CDTF">2024-07-11T14:00:19Z</dcterms:modified>
</cp:coreProperties>
</file>