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8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8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/>
              <a:t>Малашенко Марина</a:t>
            </a:r>
          </a:p>
          <a:p>
            <a:r>
              <a:rPr lang="ru-RU" dirty="0"/>
              <a:t>НФИбд-01-20</a:t>
            </a:r>
          </a:p>
          <a:p>
            <a:r>
              <a:rPr lang="ru-RU" dirty="0"/>
              <a:t>1032202459</a:t>
            </a:r>
          </a:p>
        </p:txBody>
      </p:sp>
    </p:spTree>
    <p:extLst>
      <p:ext uri="{BB962C8B-B14F-4D97-AF65-F5344CB8AC3E}">
        <p14:creationId xmlns:p14="http://schemas.microsoft.com/office/powerpoint/2010/main" val="1081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Лабораторная работа подразумевает установку на виртуальную машину </a:t>
            </a:r>
            <a:r>
              <a:rPr lang="ru-RU" dirty="0" err="1">
                <a:effectLst/>
                <a:latin typeface="Arial" panose="020B0604020202020204" pitchFamily="34" charset="0"/>
              </a:rPr>
              <a:t>VirtualBox</a:t>
            </a:r>
            <a:r>
              <a:rPr lang="ru-RU" dirty="0">
                <a:effectLst/>
                <a:latin typeface="Arial" panose="020B0604020202020204" pitchFamily="34" charset="0"/>
              </a:rPr>
              <a:t> (https://www.virtualbox.org/) операционной системы </a:t>
            </a:r>
            <a:r>
              <a:rPr lang="ru-RU" dirty="0" err="1">
                <a:effectLst/>
                <a:latin typeface="Arial" panose="020B0604020202020204" pitchFamily="34" charset="0"/>
              </a:rPr>
              <a:t>Linux</a:t>
            </a:r>
            <a:r>
              <a:rPr lang="ru-RU" dirty="0">
                <a:effectLst/>
                <a:latin typeface="Arial" panose="020B0604020202020204" pitchFamily="34" charset="0"/>
              </a:rPr>
              <a:t> (дистрибутив </a:t>
            </a:r>
            <a:r>
              <a:rPr lang="ru-RU" dirty="0" err="1">
                <a:effectLst/>
                <a:latin typeface="Arial" panose="020B0604020202020204" pitchFamily="34" charset="0"/>
              </a:rPr>
              <a:t>CentOS</a:t>
            </a:r>
            <a:r>
              <a:rPr lang="ru-RU" dirty="0">
                <a:effectLst/>
                <a:latin typeface="Arial" panose="020B0604020202020204" pitchFamily="34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5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1AAC4-D9ED-461B-ADAB-70AB106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08860-D65E-477D-9FFC-D6FE494B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При выполнении работ следует придерживаться правил именования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98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580F3-42D1-445A-B3B1-C604474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7666E-332E-488F-955D-41D3939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В разделе выбора программ укажите в качестве базового окружения Сервер с GUI, а в качестве дополнения — Средства разработки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Отключите KDUMP.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Место установки ОС оставьте без изменения.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Включите сетевое соединение и в качестве имени узла </a:t>
            </a:r>
            <a:r>
              <a:rPr lang="ru-RU" dirty="0" err="1">
                <a:effectLst/>
                <a:latin typeface="Arial" panose="020B0604020202020204" pitchFamily="34" charset="0"/>
              </a:rPr>
              <a:t>укажитеимя_пользователя.localdomain</a:t>
            </a:r>
            <a:r>
              <a:rPr lang="ru-RU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Установите пароль для </a:t>
            </a:r>
            <a:r>
              <a:rPr lang="ru-RU" dirty="0" err="1">
                <a:effectLst/>
                <a:latin typeface="Arial" panose="020B0604020202020204" pitchFamily="34" charset="0"/>
              </a:rPr>
              <a:t>root</a:t>
            </a:r>
            <a:r>
              <a:rPr lang="ru-RU" dirty="0">
                <a:effectLst/>
                <a:latin typeface="Arial" panose="020B0604020202020204" pitchFamily="34" charset="0"/>
              </a:rPr>
              <a:t> и пользователя с правами администратора.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После завершения установки операционной системы корректно перезапустите виртуальную машину и примите условия лицензии.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CB9FE-F15A-4308-BB8F-C22084D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5EA96-D376-4F46-B193-32713BD8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Войдите в ОС под заданной вами при установке учётной записью.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В меню Устройства виртуальной машины подключите образ диска дополнений гостевой </a:t>
            </a:r>
            <a:r>
              <a:rPr lang="ru-RU" dirty="0" err="1">
                <a:effectLst/>
                <a:latin typeface="Arial" panose="020B0604020202020204" pitchFamily="34" charset="0"/>
              </a:rPr>
              <a:t>ОС,при</a:t>
            </a:r>
            <a:r>
              <a:rPr lang="ru-RU" dirty="0">
                <a:effectLst/>
                <a:latin typeface="Arial" panose="020B0604020202020204" pitchFamily="34" charset="0"/>
              </a:rPr>
              <a:t> необходимости введите пароль пользователя </a:t>
            </a:r>
            <a:r>
              <a:rPr lang="ru-RU" dirty="0" err="1">
                <a:effectLst/>
                <a:latin typeface="Arial" panose="020B0604020202020204" pitchFamily="34" charset="0"/>
              </a:rPr>
              <a:t>root</a:t>
            </a:r>
            <a:r>
              <a:rPr lang="ru-RU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74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После загрузки дополнений нажмите </a:t>
            </a:r>
            <a:r>
              <a:rPr lang="ru-RU" dirty="0" err="1">
                <a:effectLst/>
                <a:latin typeface="Arial" panose="020B0604020202020204" pitchFamily="34" charset="0"/>
              </a:rPr>
              <a:t>Return</a:t>
            </a:r>
            <a:r>
              <a:rPr lang="ru-RU" dirty="0">
                <a:effectLst/>
                <a:latin typeface="Arial" panose="020B0604020202020204" pitchFamily="34" charset="0"/>
              </a:rPr>
              <a:t> или </a:t>
            </a:r>
            <a:r>
              <a:rPr lang="ru-RU" dirty="0" err="1">
                <a:effectLst/>
                <a:latin typeface="Arial" panose="020B0604020202020204" pitchFamily="34" charset="0"/>
              </a:rPr>
              <a:t>Enter</a:t>
            </a:r>
            <a:r>
              <a:rPr lang="ru-RU" dirty="0">
                <a:effectLst/>
                <a:latin typeface="Arial" panose="020B0604020202020204" pitchFamily="34" charset="0"/>
              </a:rPr>
              <a:t> и корректно перезагрузите виртуальную машину.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latin typeface="Arial" panose="020B0604020202020204" pitchFamily="34" charset="0"/>
              </a:rPr>
              <a:t>М</a:t>
            </a:r>
            <a:r>
              <a:rPr lang="ru-RU">
                <a:effectLst/>
                <a:latin typeface="Arial" panose="020B0604020202020204" pitchFamily="34" charset="0"/>
              </a:rPr>
              <a:t>ы </a:t>
            </a:r>
            <a:r>
              <a:rPr lang="ru-RU" dirty="0">
                <a:effectLst/>
                <a:latin typeface="Arial" panose="020B0604020202020204" pitchFamily="34" charset="0"/>
              </a:rPr>
              <a:t>приобрели практические навыки установки операционной системы на виртуальную машину, настройки минимально необходимых для дальнейшей работы сервисов.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0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196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Интеграл</vt:lpstr>
      <vt:lpstr>Лабораторная работа 1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Марина Малашенко</cp:lastModifiedBy>
  <cp:revision>5</cp:revision>
  <dcterms:created xsi:type="dcterms:W3CDTF">2021-04-30T21:20:18Z</dcterms:created>
  <dcterms:modified xsi:type="dcterms:W3CDTF">2021-05-01T03:54:12Z</dcterms:modified>
</cp:coreProperties>
</file>