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8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8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1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0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8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57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3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3893-DB9E-49BB-8392-59EB650A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C292E-6A8F-43D8-B782-91D1755D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  <a:br>
              <a:rPr lang="ru-RU" dirty="0"/>
            </a:br>
            <a:r>
              <a:rPr lang="ru-RU" dirty="0"/>
              <a:t>Малашенко Марина</a:t>
            </a:r>
          </a:p>
          <a:p>
            <a:r>
              <a:rPr lang="ru-RU" dirty="0"/>
              <a:t>НФИбд-01-20</a:t>
            </a:r>
          </a:p>
          <a:p>
            <a:r>
              <a:rPr lang="ru-RU" dirty="0"/>
              <a:t>1032202459</a:t>
            </a:r>
          </a:p>
        </p:txBody>
      </p:sp>
    </p:spTree>
    <p:extLst>
      <p:ext uri="{BB962C8B-B14F-4D97-AF65-F5344CB8AC3E}">
        <p14:creationId xmlns:p14="http://schemas.microsoft.com/office/powerpoint/2010/main" val="1081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Изучить идеологию и применение средств контроля версий.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6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21AA3-3939-47D3-947B-B42651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Настройка </a:t>
            </a:r>
            <a:r>
              <a:rPr lang="en-US" dirty="0" err="1">
                <a:effectLst/>
                <a:latin typeface="Arial" panose="020B0604020202020204" pitchFamily="34" charset="0"/>
              </a:rPr>
              <a:t>giT</a:t>
            </a:r>
            <a:r>
              <a:rPr lang="ru-RU" dirty="0">
                <a:latin typeface="Arial" panose="020B0604020202020204" pitchFamily="34" charset="0"/>
              </a:rPr>
              <a:t>, ключ </a:t>
            </a:r>
            <a:r>
              <a:rPr lang="en-US" dirty="0">
                <a:latin typeface="Arial" panose="020B0604020202020204" pitchFamily="34" charset="0"/>
              </a:rPr>
              <a:t>SSH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9F63E-8603-4BB4-BC06-A011D2D5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1. Создайте учётную запись на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  <a:hlinkClick r:id="rId2"/>
              </a:rPr>
              <a:t>https://github.com</a:t>
            </a:r>
            <a:r>
              <a:rPr lang="ru-RU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2.Настройте систему контроля версий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effectLst/>
                <a:latin typeface="Arial" panose="020B0604020202020204" pitchFamily="34" charset="0"/>
              </a:rPr>
              <a:t>git</a:t>
            </a:r>
            <a:r>
              <a:rPr lang="ru-RU" dirty="0">
                <a:effectLst/>
                <a:latin typeface="Arial" panose="020B0604020202020204" pitchFamily="34" charset="0"/>
              </a:rPr>
              <a:t>, как это описано </a:t>
            </a:r>
            <a:r>
              <a:rPr lang="ru-RU" dirty="0">
                <a:latin typeface="Arial" panose="020B0604020202020204" pitchFamily="34" charset="0"/>
              </a:rPr>
              <a:t>в лабораторной работе</a:t>
            </a:r>
            <a:r>
              <a:rPr lang="ru-RU" dirty="0">
                <a:effectLst/>
                <a:latin typeface="Arial" panose="020B0604020202020204" pitchFamily="34" charset="0"/>
              </a:rPr>
              <a:t> c использованием сервера репозиториев https://github.com/.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5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968A5-1224-406A-BBEA-C2CBBBA5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Подключение репозитория к </a:t>
            </a:r>
            <a:r>
              <a:rPr lang="en-US" dirty="0" err="1">
                <a:effectLst/>
                <a:latin typeface="Arial" panose="020B0604020202020204" pitchFamily="34" charset="0"/>
              </a:rPr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DB577-7D29-46F3-B4FF-70203CFB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–Создайте репозиторий на </a:t>
            </a:r>
            <a:r>
              <a:rPr lang="en-US" dirty="0">
                <a:effectLst/>
                <a:latin typeface="Arial" panose="020B0604020202020204" pitchFamily="34" charset="0"/>
              </a:rPr>
              <a:t>GitHub.</a:t>
            </a:r>
            <a:r>
              <a:rPr lang="ru-RU" dirty="0"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Я назвала его </a:t>
            </a:r>
            <a:r>
              <a:rPr lang="en-US" dirty="0" err="1">
                <a:latin typeface="Arial" panose="020B0604020202020204" pitchFamily="34" charset="0"/>
              </a:rPr>
              <a:t>oper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–</a:t>
            </a:r>
            <a:r>
              <a:rPr lang="ru-RU" dirty="0">
                <a:effectLst/>
                <a:latin typeface="Arial" panose="020B0604020202020204" pitchFamily="34" charset="0"/>
              </a:rPr>
              <a:t>Рабочий каталог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я </a:t>
            </a:r>
            <a:r>
              <a:rPr lang="ru-RU" dirty="0">
                <a:effectLst/>
                <a:latin typeface="Arial" panose="020B0604020202020204" pitchFamily="34" charset="0"/>
              </a:rPr>
              <a:t>обозначила как </a:t>
            </a:r>
            <a:r>
              <a:rPr lang="en-US" dirty="0">
                <a:effectLst/>
                <a:latin typeface="Arial" panose="020B0604020202020204" pitchFamily="34" charset="0"/>
              </a:rPr>
              <a:t>laboratory.</a:t>
            </a:r>
          </a:p>
        </p:txBody>
      </p:sp>
    </p:spTree>
    <p:extLst>
      <p:ext uri="{BB962C8B-B14F-4D97-AF65-F5344CB8AC3E}">
        <p14:creationId xmlns:p14="http://schemas.microsoft.com/office/powerpoint/2010/main" val="7516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74362-C601-4926-9172-C7214B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Первичная конфигурация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53BCB-8164-4B66-81D4-1A8AAA9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Добавили файл лицензии, шаблон игнорируемых файлов, добавили коммит и отправили его на </a:t>
            </a:r>
            <a:r>
              <a:rPr lang="en-US" dirty="0" err="1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84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6A33B-F01D-462C-B2B5-93D80ABA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git-flow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8ECDB-2C2A-4BEC-A9B3-73F56E6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–Инициализируем </a:t>
            </a:r>
            <a:r>
              <a:rPr lang="en-US" dirty="0">
                <a:effectLst/>
                <a:latin typeface="Arial" panose="020B0604020202020204" pitchFamily="34" charset="0"/>
              </a:rPr>
              <a:t>git-</a:t>
            </a:r>
            <a:r>
              <a:rPr lang="en-US" dirty="0" err="1">
                <a:effectLst/>
                <a:latin typeface="Arial" panose="020B0604020202020204" pitchFamily="34" charset="0"/>
              </a:rPr>
              <a:t>flowg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</a:rPr>
              <a:t>п</a:t>
            </a:r>
            <a:r>
              <a:rPr lang="ru-RU" dirty="0">
                <a:effectLst/>
                <a:latin typeface="Arial" panose="020B0604020202020204" pitchFamily="34" charset="0"/>
              </a:rPr>
              <a:t>рефикс для ярлыков установим в</a:t>
            </a:r>
            <a:r>
              <a:rPr lang="en-US" dirty="0">
                <a:effectLst/>
                <a:latin typeface="Arial" panose="020B0604020202020204" pitchFamily="34" charset="0"/>
              </a:rPr>
              <a:t> v.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–</a:t>
            </a:r>
            <a:r>
              <a:rPr lang="ru-RU" dirty="0">
                <a:effectLst/>
                <a:latin typeface="Arial" panose="020B0604020202020204" pitchFamily="34" charset="0"/>
              </a:rPr>
              <a:t>Проверьте, что Вы на ветке </a:t>
            </a:r>
            <a:r>
              <a:rPr lang="en-US" dirty="0">
                <a:effectLst/>
                <a:latin typeface="Arial" panose="020B0604020202020204" pitchFamily="34" charset="0"/>
              </a:rPr>
              <a:t>develop</a:t>
            </a:r>
            <a:r>
              <a:rPr lang="ru-RU" dirty="0">
                <a:latin typeface="Arial" panose="020B0604020202020204" pitchFamily="34" charset="0"/>
              </a:rPr>
              <a:t>, с</a:t>
            </a:r>
            <a:r>
              <a:rPr lang="ru-RU" dirty="0">
                <a:effectLst/>
                <a:latin typeface="Arial" panose="020B0604020202020204" pitchFamily="34" charset="0"/>
              </a:rPr>
              <a:t>оздадим релиз с версией 1.0.0</a:t>
            </a:r>
            <a:endParaRPr lang="ru-RU" dirty="0">
              <a:effectLst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–</a:t>
            </a:r>
            <a:r>
              <a:rPr lang="ru-RU" dirty="0">
                <a:effectLst/>
                <a:latin typeface="Arial" panose="020B0604020202020204" pitchFamily="34" charset="0"/>
              </a:rPr>
              <a:t>Зальём </a:t>
            </a:r>
            <a:r>
              <a:rPr lang="ru-RU" dirty="0" err="1">
                <a:effectLst/>
                <a:latin typeface="Arial" panose="020B0604020202020204" pitchFamily="34" charset="0"/>
              </a:rPr>
              <a:t>релизную</a:t>
            </a:r>
            <a:r>
              <a:rPr lang="ru-RU" dirty="0">
                <a:effectLst/>
                <a:latin typeface="Arial" panose="020B0604020202020204" pitchFamily="34" charset="0"/>
              </a:rPr>
              <a:t> ветку в основную ветку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–</a:t>
            </a:r>
            <a:r>
              <a:rPr lang="ru-RU" dirty="0">
                <a:effectLst/>
                <a:latin typeface="Arial" panose="020B0604020202020204" pitchFamily="34" charset="0"/>
              </a:rPr>
              <a:t>Отправим данные на </a:t>
            </a:r>
            <a:r>
              <a:rPr lang="en-US" dirty="0" err="1">
                <a:effectLst/>
                <a:latin typeface="Arial" panose="020B0604020202020204" pitchFamily="34" charset="0"/>
              </a:rPr>
              <a:t>github</a:t>
            </a:r>
            <a:endParaRPr lang="ru-RU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–</a:t>
            </a:r>
            <a:r>
              <a:rPr lang="ru-RU" dirty="0">
                <a:effectLst/>
                <a:latin typeface="Arial" panose="020B0604020202020204" pitchFamily="34" charset="0"/>
              </a:rPr>
              <a:t>Создадим релиз на </a:t>
            </a:r>
            <a:r>
              <a:rPr lang="en-US" dirty="0" err="1">
                <a:effectLst/>
                <a:latin typeface="Arial" panose="020B0604020202020204" pitchFamily="34" charset="0"/>
              </a:rPr>
              <a:t>github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87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C0A90-983B-4D32-973A-D48044F9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755D-8B50-4C0E-9825-F2461069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10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М</a:t>
            </a:r>
            <a:r>
              <a:rPr lang="ru-RU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ы изучили идеологию и применение средств контроля версий.</a:t>
            </a:r>
            <a:endParaRPr lang="ru-RU" sz="1800" kern="10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87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156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Liberation Serif</vt:lpstr>
      <vt:lpstr>Times New Roman</vt:lpstr>
      <vt:lpstr>Tw Cen MT</vt:lpstr>
      <vt:lpstr>Tw Cen MT Condensed</vt:lpstr>
      <vt:lpstr>Wingdings 3</vt:lpstr>
      <vt:lpstr>Интеграл</vt:lpstr>
      <vt:lpstr>Лабораторная работа 2</vt:lpstr>
      <vt:lpstr>Цель работы</vt:lpstr>
      <vt:lpstr>Настройка giT, ключ SSH</vt:lpstr>
      <vt:lpstr>Подключение репозитория к github</vt:lpstr>
      <vt:lpstr>Первичная конфигурация</vt:lpstr>
      <vt:lpstr>Конфигурация git-flow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Марина Малашенко</dc:creator>
  <cp:lastModifiedBy>Марина Малашенко</cp:lastModifiedBy>
  <cp:revision>8</cp:revision>
  <dcterms:created xsi:type="dcterms:W3CDTF">2021-04-30T21:20:18Z</dcterms:created>
  <dcterms:modified xsi:type="dcterms:W3CDTF">2021-05-01T04:15:50Z</dcterms:modified>
</cp:coreProperties>
</file>