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30F8567-442C-4B28-A768-5F1B05E65A46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EB49-C60F-434D-B7EC-121383AB760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38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8567-442C-4B28-A768-5F1B05E65A46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EB49-C60F-434D-B7EC-121383AB7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65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8567-442C-4B28-A768-5F1B05E65A46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EB49-C60F-434D-B7EC-121383AB760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08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8567-442C-4B28-A768-5F1B05E65A46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EB49-C60F-434D-B7EC-121383AB7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80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8567-442C-4B28-A768-5F1B05E65A46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EB49-C60F-434D-B7EC-121383AB760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31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8567-442C-4B28-A768-5F1B05E65A46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EB49-C60F-434D-B7EC-121383AB7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80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8567-442C-4B28-A768-5F1B05E65A46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EB49-C60F-434D-B7EC-121383AB7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68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8567-442C-4B28-A768-5F1B05E65A46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EB49-C60F-434D-B7EC-121383AB7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39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8567-442C-4B28-A768-5F1B05E65A46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EB49-C60F-434D-B7EC-121383AB7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57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8567-442C-4B28-A768-5F1B05E65A46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EB49-C60F-434D-B7EC-121383AB76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58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8567-442C-4B28-A768-5F1B05E65A46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EB49-C60F-434D-B7EC-121383AB760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43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30F8567-442C-4B28-A768-5F1B05E65A46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5A4EB49-C60F-434D-B7EC-121383AB760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53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E3893-DB9E-49BB-8392-59EB650AD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4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EC292E-6A8F-43D8-B782-91D1755DB0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Операционные системы</a:t>
            </a:r>
            <a:br>
              <a:rPr lang="ru-RU" dirty="0"/>
            </a:br>
            <a:r>
              <a:rPr lang="ru-RU" dirty="0"/>
              <a:t>Малашенко Марина</a:t>
            </a:r>
          </a:p>
          <a:p>
            <a:r>
              <a:rPr lang="ru-RU" dirty="0"/>
              <a:t>НФИбд-01-20</a:t>
            </a:r>
          </a:p>
          <a:p>
            <a:r>
              <a:rPr lang="ru-RU" dirty="0"/>
              <a:t>1032202459</a:t>
            </a:r>
          </a:p>
        </p:txBody>
      </p:sp>
    </p:spTree>
    <p:extLst>
      <p:ext uri="{BB962C8B-B14F-4D97-AF65-F5344CB8AC3E}">
        <p14:creationId xmlns:p14="http://schemas.microsoft.com/office/powerpoint/2010/main" val="10811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3B9A9-F84C-4261-9086-97AAC3934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1C12B8-9A9A-438A-BDAA-F5FEBC3EC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latinLnBrk="0"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</a:rPr>
              <a:t>Познакомиться с операционной системой </a:t>
            </a:r>
            <a:r>
              <a:rPr lang="ru-RU" dirty="0" err="1">
                <a:latin typeface="Arial" panose="020B0604020202020204" pitchFamily="34" charset="0"/>
              </a:rPr>
              <a:t>Linux</a:t>
            </a:r>
            <a:r>
              <a:rPr lang="ru-RU" dirty="0">
                <a:latin typeface="Arial" panose="020B0604020202020204" pitchFamily="34" charset="0"/>
              </a:rPr>
              <a:t>, получить практические навыки работы с консолью и некоторыми графическими менеджерами рабочих столов операционной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816627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236DA6-C421-4711-846E-74AC33C10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Текстовые консоли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645D0C-0AA7-4EB8-B34C-F1A96E2D3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latinLnBrk="0">
              <a:lnSpc>
                <a:spcPct val="150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Мы перешли на текстовую консоль 1 сочетанием клавиш </a:t>
            </a:r>
            <a:r>
              <a:rPr lang="ru-RU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контрл+альт</a:t>
            </a: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+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F</a:t>
            </a: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1</a:t>
            </a:r>
            <a:r>
              <a:rPr lang="ru-RU" sz="1800" kern="100" dirty="0">
                <a:latin typeface="Liberation Serif"/>
                <a:cs typeface="Times New Roman" panose="02020603050405020304" pitchFamily="18" charset="0"/>
              </a:rPr>
              <a:t>. </a:t>
            </a: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Всего на моем компьютере 6 текстовых консолей.</a:t>
            </a:r>
            <a:endParaRPr lang="ru-RU" sz="18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pPr algn="l" latinLnBrk="0">
              <a:lnSpc>
                <a:spcPct val="150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Перемещение между консолями: пример – перемещение в консоль 2. Сочетание клавиш: </a:t>
            </a:r>
            <a:r>
              <a:rPr lang="ru-RU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контрл+альт</a:t>
            </a: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+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F</a:t>
            </a: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2</a:t>
            </a:r>
          </a:p>
          <a:p>
            <a:pPr algn="l" latinLnBrk="0">
              <a:lnSpc>
                <a:spcPct val="150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Регистрация в текстовой консоли операционной системы: есть поле логин, в него вводим логин от учетной записи Линукс. Далее после </a:t>
            </a:r>
            <a:r>
              <a:rPr lang="ru-RU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энтера</a:t>
            </a: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 появится поле пароль – символы, которые мы будем в него вводить, отображаться не будут. Вводим пароль от учетной записи Линукс.</a:t>
            </a:r>
            <a:endParaRPr lang="ru-RU" sz="18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pPr algn="l" latinLnBrk="0">
              <a:lnSpc>
                <a:spcPct val="150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Завершить консольный сеанс можно сочетанием </a:t>
            </a:r>
            <a:r>
              <a:rPr lang="ru-RU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контрл</a:t>
            </a: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+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D</a:t>
            </a:r>
            <a:endParaRPr lang="ru-RU" sz="18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pPr algn="l" latinLnBrk="0">
              <a:lnSpc>
                <a:spcPct val="150000"/>
              </a:lnSpc>
            </a:pPr>
            <a:endParaRPr lang="ru-RU" sz="18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84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0A67D1-DCCB-40BE-9816-5D1191A1E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Графический 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AB0BD-697B-437F-B0AE-E0858AF09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Перейти в графический интерфейс можно сочетанием контрл+альт+F7</a:t>
            </a:r>
          </a:p>
        </p:txBody>
      </p:sp>
    </p:spTree>
    <p:extLst>
      <p:ext uri="{BB962C8B-B14F-4D97-AF65-F5344CB8AC3E}">
        <p14:creationId xmlns:p14="http://schemas.microsoft.com/office/powerpoint/2010/main" val="213887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0E7AA-61CF-4125-A40F-4BD809599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Менеджер рабочих столов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8C2789-B3EE-4652-9A53-F24DAECCF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latinLnBrk="0">
              <a:lnSpc>
                <a:spcPct val="150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Для ознакомления с менеджером рабочих столов нужно будет завершить свой сеанс.</a:t>
            </a:r>
            <a:r>
              <a:rPr lang="ru-RU" sz="1800" kern="100" dirty="0">
                <a:latin typeface="Liberation Serif"/>
                <a:cs typeface="Times New Roman" panose="02020603050405020304" pitchFamily="18" charset="0"/>
              </a:rPr>
              <a:t> </a:t>
            </a: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По умолчанию запускается классический гном.</a:t>
            </a:r>
            <a:endParaRPr lang="ru-RU" sz="18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pPr algn="l" latinLnBrk="0">
              <a:lnSpc>
                <a:spcPct val="150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Поочерёдно зарегистрировались в разных графических менеджерах рабочих столов</a:t>
            </a:r>
            <a:r>
              <a:rPr lang="ru-RU" sz="1800" kern="100" dirty="0">
                <a:effectLst/>
                <a:latin typeface="Liberation Serif"/>
                <a:cs typeface="Times New Roman" panose="02020603050405020304" pitchFamily="18" charset="0"/>
              </a:rPr>
              <a:t> (GNOME, KDE, XFCE) и оконном менеджере (</a:t>
            </a:r>
            <a:r>
              <a:rPr lang="ru-RU" sz="1800" kern="100" dirty="0" err="1">
                <a:effectLst/>
                <a:latin typeface="Liberation Serif"/>
                <a:cs typeface="Times New Roman" panose="02020603050405020304" pitchFamily="18" charset="0"/>
              </a:rPr>
              <a:t>Openbox</a:t>
            </a:r>
            <a:r>
              <a:rPr lang="ru-RU" sz="1800" kern="100" dirty="0">
                <a:effectLst/>
                <a:latin typeface="Liberation Serif"/>
                <a:cs typeface="Times New Roman" panose="02020603050405020304" pitchFamily="18" charset="0"/>
              </a:rPr>
              <a:t>).</a:t>
            </a:r>
          </a:p>
          <a:p>
            <a:pPr algn="l" latinLnBrk="0">
              <a:lnSpc>
                <a:spcPct val="150000"/>
              </a:lnSpc>
            </a:pP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Программы в этих менеджерах.</a:t>
            </a:r>
            <a:endParaRPr lang="ru-RU" sz="18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9816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55</TotalTime>
  <Words>193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Arial</vt:lpstr>
      <vt:lpstr>Calibri</vt:lpstr>
      <vt:lpstr>Liberation Serif</vt:lpstr>
      <vt:lpstr>Times New Roman</vt:lpstr>
      <vt:lpstr>Tw Cen MT</vt:lpstr>
      <vt:lpstr>Tw Cen MT Condensed</vt:lpstr>
      <vt:lpstr>Wingdings 3</vt:lpstr>
      <vt:lpstr>Интеграл</vt:lpstr>
      <vt:lpstr>Лабораторная работа 4</vt:lpstr>
      <vt:lpstr>Цель работы</vt:lpstr>
      <vt:lpstr>Текстовые консоли</vt:lpstr>
      <vt:lpstr>Графический интерфейс</vt:lpstr>
      <vt:lpstr>Менеджер рабочих столов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</dc:title>
  <dc:creator>Марина Малашенко</dc:creator>
  <cp:lastModifiedBy>Марина Малашенко</cp:lastModifiedBy>
  <cp:revision>7</cp:revision>
  <dcterms:created xsi:type="dcterms:W3CDTF">2021-04-30T21:20:18Z</dcterms:created>
  <dcterms:modified xsi:type="dcterms:W3CDTF">2021-05-01T00:48:26Z</dcterms:modified>
</cp:coreProperties>
</file>