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750D1-A6C3-4DC6-8FA8-E51832387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80" y="463826"/>
            <a:ext cx="11216240" cy="162265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Визуализация движения электрона в камере бетатрона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7D182D-885A-4C42-B854-50BE0C444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8697" y="5466523"/>
            <a:ext cx="3185423" cy="927651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Ученик 10 Ф класса Малашкевич Михаил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0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444C0-9645-477C-ABCB-307A8200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15" y="84013"/>
            <a:ext cx="5777186" cy="85255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Что такое бетатрон?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2CB742-8CC9-46DF-A4C7-DE179FE1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15" y="1392597"/>
            <a:ext cx="5777186" cy="51889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B75CB6-E807-41C7-B710-CB2F49CF1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551" y="84013"/>
            <a:ext cx="4886510" cy="3255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7F8FB9-69D1-45E6-9892-480478E09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795924" y="2709214"/>
            <a:ext cx="3255717" cy="48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9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D262B-95B7-4D3D-8C32-6E2F1590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B5750-996F-403B-8EE6-867DCB3B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39333"/>
            <a:ext cx="8534400" cy="3615267"/>
          </a:xfrm>
        </p:spPr>
        <p:txBody>
          <a:bodyPr/>
          <a:lstStyle/>
          <a:p>
            <a:r>
              <a:rPr lang="ru-RU" dirty="0"/>
              <a:t>1. Сделать наглядным ускорение электрона при различных параметрах</a:t>
            </a:r>
          </a:p>
          <a:p>
            <a:r>
              <a:rPr lang="ru-RU" dirty="0"/>
              <a:t>2. Рассчитать изменяющиеся во времени характеристики частицы</a:t>
            </a:r>
          </a:p>
        </p:txBody>
      </p:sp>
    </p:spTree>
    <p:extLst>
      <p:ext uri="{BB962C8B-B14F-4D97-AF65-F5344CB8AC3E}">
        <p14:creationId xmlns:p14="http://schemas.microsoft.com/office/powerpoint/2010/main" val="396888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46163-E4ED-405C-97E2-650FE882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2898"/>
            <a:ext cx="8534400" cy="1507067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Чего хотелось видеть в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F632C9-54E7-42C7-AE93-CCBFCA58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19965"/>
            <a:ext cx="8534400" cy="3615267"/>
          </a:xfrm>
        </p:spPr>
        <p:txBody>
          <a:bodyPr/>
          <a:lstStyle/>
          <a:p>
            <a:r>
              <a:rPr lang="ru-RU" dirty="0"/>
              <a:t>1. Ввод начальных данных </a:t>
            </a:r>
          </a:p>
          <a:p>
            <a:r>
              <a:rPr lang="ru-RU" dirty="0"/>
              <a:t>2. Расчет параметров во времени</a:t>
            </a:r>
          </a:p>
          <a:p>
            <a:r>
              <a:rPr lang="ru-RU" dirty="0"/>
              <a:t>3. Приближенность к реальным данным </a:t>
            </a:r>
          </a:p>
          <a:p>
            <a:r>
              <a:rPr lang="ru-RU" dirty="0"/>
              <a:t>4. Визуальное оформление </a:t>
            </a:r>
          </a:p>
          <a:p>
            <a:r>
              <a:rPr lang="ru-RU" dirty="0"/>
              <a:t>5. Вывод электрона из камеры</a:t>
            </a:r>
          </a:p>
        </p:txBody>
      </p:sp>
    </p:spTree>
    <p:extLst>
      <p:ext uri="{BB962C8B-B14F-4D97-AF65-F5344CB8AC3E}">
        <p14:creationId xmlns:p14="http://schemas.microsoft.com/office/powerpoint/2010/main" val="147721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B74CD-AF77-4D6D-A4BC-338F6BCB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2410"/>
            <a:ext cx="8534400" cy="1507067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Что удалось осуществить в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B4791-1ADB-42D5-9763-1D5C4510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9477"/>
            <a:ext cx="8534400" cy="3615267"/>
          </a:xfrm>
        </p:spPr>
        <p:txBody>
          <a:bodyPr/>
          <a:lstStyle/>
          <a:p>
            <a:r>
              <a:rPr lang="ru-RU" dirty="0"/>
              <a:t>1. Ввод начальных данных (нет в </a:t>
            </a:r>
            <a:r>
              <a:rPr lang="ru-RU" dirty="0">
                <a:sym typeface="Symbol" panose="05050102010706020507" pitchFamily="18" charset="2"/>
              </a:rPr>
              <a:t>-версии</a:t>
            </a:r>
            <a:r>
              <a:rPr lang="ru-RU" dirty="0"/>
              <a:t>) </a:t>
            </a:r>
          </a:p>
          <a:p>
            <a:r>
              <a:rPr lang="ru-RU" dirty="0"/>
              <a:t>2. Расчет параметров во времени</a:t>
            </a:r>
          </a:p>
          <a:p>
            <a:r>
              <a:rPr lang="ru-RU" dirty="0"/>
              <a:t>3. Максимальная приближенность к реальным данным и расчетам</a:t>
            </a:r>
          </a:p>
          <a:p>
            <a:r>
              <a:rPr lang="ru-RU"/>
              <a:t>4. Визуальное </a:t>
            </a:r>
            <a:r>
              <a:rPr lang="ru-RU" dirty="0"/>
              <a:t>оформление (нет в </a:t>
            </a:r>
            <a:r>
              <a:rPr lang="ru-RU" dirty="0">
                <a:sym typeface="Symbol" panose="05050102010706020507" pitchFamily="18" charset="2"/>
              </a:rPr>
              <a:t>-версии</a:t>
            </a:r>
            <a:r>
              <a:rPr lang="ru-RU" dirty="0"/>
              <a:t>)</a:t>
            </a:r>
          </a:p>
          <a:p>
            <a:r>
              <a:rPr lang="ru-RU" dirty="0"/>
              <a:t>5. Вывод электрона из камеры (нет в </a:t>
            </a:r>
            <a:r>
              <a:rPr lang="ru-RU" dirty="0">
                <a:sym typeface="Symbol" panose="05050102010706020507" pitchFamily="18" charset="2"/>
              </a:rPr>
              <a:t>-версии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25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D002E-C4A4-4DFD-BF8A-57C1D0FB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9888"/>
            <a:ext cx="8534400" cy="1507067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Технология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546B8-B821-4B90-B69A-3D5629C78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05494"/>
            <a:ext cx="8534400" cy="3615267"/>
          </a:xfrm>
        </p:spPr>
        <p:txBody>
          <a:bodyPr/>
          <a:lstStyle/>
          <a:p>
            <a:r>
              <a:rPr lang="ru-RU" dirty="0"/>
              <a:t>Программа написана на </a:t>
            </a:r>
            <a:r>
              <a:rPr lang="en-US" dirty="0"/>
              <a:t>Python 2.7 </a:t>
            </a:r>
            <a:r>
              <a:rPr lang="en-US" dirty="0" err="1"/>
              <a:t>Pygame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При создании было использовано огромное количество материалов описывающих технологию создания и работы бетатрона. </a:t>
            </a:r>
          </a:p>
          <a:p>
            <a:r>
              <a:rPr lang="ru-RU" dirty="0"/>
              <a:t>Использованы реальные формулы для расчета параметров в вихревом электрическом поле бетатрона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6C982B-DFC3-4877-9536-09356A91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994" y="541683"/>
            <a:ext cx="6438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1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8B473-9E53-43C1-B6D1-8F1795F0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06" y="140619"/>
            <a:ext cx="8534400" cy="1507067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075C-9452-44E9-917B-3EA79041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06" y="1647686"/>
            <a:ext cx="8764588" cy="3615267"/>
          </a:xfrm>
        </p:spPr>
        <p:txBody>
          <a:bodyPr/>
          <a:lstStyle/>
          <a:p>
            <a:r>
              <a:rPr lang="ru-RU" dirty="0"/>
              <a:t>1. Создание основных элементов графики</a:t>
            </a:r>
          </a:p>
          <a:p>
            <a:r>
              <a:rPr lang="ru-RU" dirty="0"/>
              <a:t>2. Осуществление движения основных элементов</a:t>
            </a:r>
          </a:p>
          <a:p>
            <a:r>
              <a:rPr lang="ru-RU" dirty="0"/>
              <a:t>3. Дополнение формулами для точности расчета параметров</a:t>
            </a:r>
          </a:p>
          <a:p>
            <a:r>
              <a:rPr lang="ru-RU" dirty="0"/>
              <a:t>4. Вывод основных параметров на экран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34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B9D51-B5FE-4C11-AC29-72FFB529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5906"/>
            <a:ext cx="8534400" cy="1507067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Что получилось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9294E-60A2-4461-9FF7-D80622D0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35620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422</TotalTime>
  <Words>185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Century Gothic</vt:lpstr>
      <vt:lpstr>Symbol</vt:lpstr>
      <vt:lpstr>Wingdings 3</vt:lpstr>
      <vt:lpstr>Сектор</vt:lpstr>
      <vt:lpstr>Визуализация движения электрона в камере бетатрона</vt:lpstr>
      <vt:lpstr>Что такое бетатрон?</vt:lpstr>
      <vt:lpstr>Задача</vt:lpstr>
      <vt:lpstr>Чего хотелось видеть в программе</vt:lpstr>
      <vt:lpstr>Что удалось осуществить в программе</vt:lpstr>
      <vt:lpstr>Технология</vt:lpstr>
      <vt:lpstr>Алгоритм</vt:lpstr>
      <vt:lpstr>Что получилось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движения электрона в камере бетатрона</dc:title>
  <dc:creator>Михаил Малашкевич</dc:creator>
  <cp:lastModifiedBy>Михаил Малашкевич</cp:lastModifiedBy>
  <cp:revision>10</cp:revision>
  <dcterms:created xsi:type="dcterms:W3CDTF">2018-05-17T15:38:22Z</dcterms:created>
  <dcterms:modified xsi:type="dcterms:W3CDTF">2018-05-19T08:01:57Z</dcterms:modified>
</cp:coreProperties>
</file>