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49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53EB-5CBD-40D5-A4FD-0EA5DBE5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7A88-565A-44FD-9B6C-B4FA4760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F730-FA2A-4086-AB04-A9C5F44D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54B6-64BE-4F15-9975-08BD4D1C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0FE3-54A9-4BA5-A5EA-A8C537CD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309B-571A-435D-95E5-C33C1A22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1E15-44EE-4B74-81A8-8C71D796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EE4D-29DF-4D8D-AC24-D7F298D5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050F-6DD7-4878-B614-DBD94D8E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6C33-B5DC-4D71-B163-545F7827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49AC9-5D82-47B4-B33C-B0275E089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49617-2CBE-4EFC-8E67-7D38A77BD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73D4-467B-4518-87E9-EBD11478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E4B3-88B9-4DFB-83A8-D908BC35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B300-91C9-4CA1-8208-784AF1BC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A4E1-5A75-4309-BCFF-3627C356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0D52-0E6B-4B21-826C-2768AF34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1CD1-2028-4114-B486-0544BE0A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5DA6-839B-4ABF-B9FF-F8790FD0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6B0F-DD90-43A5-ACB5-051E6068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5880-D727-4096-A02D-DCB014D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F109-19CD-4D73-89DA-CAAD12BD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C233-970C-4320-9D8D-330C3152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4464-F96C-429C-B6BE-30C41D2A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78C9-4108-4C79-A17F-385B8332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BEED-9C6F-49C9-B0CF-A6950BFB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2126-E20A-4CAA-9A1A-62E337EA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3B05-0B3A-47D1-B444-4263F450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5D459-1B2D-415B-9F58-9108B6AF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E532-26F6-4325-AA08-900F718E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F8F7-DB75-4CE1-8651-F8D2EA5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F1A1-1F6A-43B3-BFC6-EC7C5E73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2B2E-5169-4479-99E3-2D9D58F6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353CB-32E2-4FAC-A43F-5ED61689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2CF6-846F-4E44-ADD2-2838C7A8B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B873F-0CE5-4381-ACD5-0446A33E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5FE59-65EB-447B-85B6-D93FB4EF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C3A45-C048-4EB7-8DFD-3374B59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40A3B-C458-4656-A6BA-A0B0CC8B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2D8A-E3BD-4BB5-BE28-317AEC77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B19A-A741-4D6D-A07A-C9757D98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0CAF-DA5A-4EB7-A8BA-E27F719A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6910-17B4-4874-BD1E-089B61F5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C8E9A-C4D0-42FF-9F4C-AAF14320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71778-2794-42A3-8D05-D9BF2BF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D802-0E2B-464E-B7CF-2807C628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5AE-11AE-455B-9B79-3CFC8AD2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E495-97CD-4C81-8E29-5465D72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FBCF6-5F5B-4798-BDFA-CC14D6E5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350C-C94D-41A0-AE7E-939C7FF0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D5C9-8140-4D49-BD5B-D84093A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948-1EF6-4829-8A89-6651F0D6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835E-FB62-4B16-87F2-DD37DDA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CDC65-27D2-4F7D-A163-51F50961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9F59-5946-4577-B88E-FEA1FDEC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74C2-CEB2-4B58-B08F-DF58E785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8391-FF61-45FA-9A58-FD6B785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7632-832C-40C0-A14B-B9A17CF8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541F3-213F-47A6-9CAC-09CA41F5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C85A-48B4-4804-8BD9-B1809039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4018-A43A-4E9D-884E-A7D82DF2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279C-95D6-44A2-87B5-0A8BE8D1A07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81DB-C1EC-462F-8D06-F7F24FAAC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0E41-EB5E-459F-94FE-DA047A9C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E960-1693-4600-8F41-4D03019FA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7A9E-9EC7-4DEB-B0C9-B74C6803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1030941"/>
            <a:ext cx="9144000" cy="556699"/>
          </a:xfrm>
        </p:spPr>
        <p:txBody>
          <a:bodyPr>
            <a:normAutofit/>
          </a:bodyPr>
          <a:lstStyle/>
          <a:p>
            <a:r>
              <a:rPr lang="en-IN" sz="2800" b="1" dirty="0" err="1">
                <a:latin typeface="Arial Black" panose="020B0A04020102020204" pitchFamily="34" charset="0"/>
              </a:rPr>
              <a:t>BlinkIt</a:t>
            </a:r>
            <a:r>
              <a:rPr lang="en-IN" sz="2800" b="1" dirty="0">
                <a:latin typeface="Arial Black" panose="020B0A04020102020204" pitchFamily="34" charset="0"/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7925-9079-44B5-99F4-123C1EC9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8220"/>
            <a:ext cx="9144000" cy="50241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3400" dirty="0">
                <a:solidFill>
                  <a:schemeClr val="accent1">
                    <a:lumMod val="75000"/>
                  </a:schemeClr>
                </a:solidFill>
              </a:rPr>
              <a:t>Business requirements </a:t>
            </a:r>
            <a:r>
              <a:rPr lang="en-IN" sz="29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IN" sz="2100" dirty="0"/>
              <a:t>To conduct comprehensive analysis of </a:t>
            </a:r>
            <a:r>
              <a:rPr lang="en-IN" sz="2100" dirty="0" err="1"/>
              <a:t>Blinkit</a:t>
            </a:r>
            <a:r>
              <a:rPr lang="en-IN" sz="2100" dirty="0"/>
              <a:t> sales performance, customer satisfaction and inventory distribution to identify key insights and opportunities for optimization using various KPI’s and visualizations in Power BI.</a:t>
            </a:r>
          </a:p>
          <a:p>
            <a:pPr algn="l"/>
            <a:endParaRPr lang="en-IN" sz="1600" dirty="0"/>
          </a:p>
          <a:p>
            <a:pPr algn="l"/>
            <a:r>
              <a:rPr lang="en-IN" sz="2900" b="1" dirty="0">
                <a:highlight>
                  <a:srgbClr val="C0C0C0"/>
                </a:highlight>
              </a:rPr>
              <a:t>KPI’s Requirements:</a:t>
            </a:r>
          </a:p>
          <a:p>
            <a:pPr algn="l"/>
            <a:endParaRPr lang="en-IN" sz="2600" b="1" dirty="0">
              <a:highlight>
                <a:srgbClr val="C0C0C0"/>
              </a:highlight>
            </a:endParaRPr>
          </a:p>
          <a:p>
            <a:pPr algn="l"/>
            <a:r>
              <a:rPr lang="en-IN" sz="2600" b="1" dirty="0"/>
              <a:t>Total Sales : Over all revenue generated from all items sold.</a:t>
            </a:r>
          </a:p>
          <a:p>
            <a:pPr algn="l"/>
            <a:r>
              <a:rPr lang="en-IN" sz="2600" b="1" dirty="0"/>
              <a:t>Average Sales : Average revenue per sales.</a:t>
            </a:r>
          </a:p>
          <a:p>
            <a:pPr algn="l"/>
            <a:r>
              <a:rPr lang="en-IN" sz="2600" b="1" dirty="0"/>
              <a:t>Number of items : The total count of items sold.</a:t>
            </a:r>
          </a:p>
          <a:p>
            <a:pPr algn="l"/>
            <a:r>
              <a:rPr lang="en-IN" sz="2600" b="1" dirty="0"/>
              <a:t>Average Rating : Average customer rating for items sold.</a:t>
            </a:r>
          </a:p>
          <a:p>
            <a:pPr algn="l"/>
            <a:endParaRPr lang="en-IN" sz="1600" b="1" dirty="0"/>
          </a:p>
          <a:p>
            <a:pPr algn="l"/>
            <a:endParaRPr lang="en-IN" sz="1600" b="1" dirty="0"/>
          </a:p>
          <a:p>
            <a:pPr algn="l"/>
            <a:endParaRPr lang="en-IN" sz="1600" b="1" dirty="0"/>
          </a:p>
          <a:p>
            <a:pPr algn="l"/>
            <a:endParaRPr lang="en-IN" sz="1600" b="1" dirty="0"/>
          </a:p>
          <a:p>
            <a:pPr algn="l"/>
            <a:endParaRPr lang="en-IN" sz="1600" dirty="0"/>
          </a:p>
          <a:p>
            <a:pPr algn="l"/>
            <a:r>
              <a:rPr lang="en-IN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135994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9E33-CD31-4E3F-BD8B-317EEA21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4304"/>
          </a:xfrm>
        </p:spPr>
        <p:txBody>
          <a:bodyPr>
            <a:normAutofit fontScale="90000"/>
          </a:bodyPr>
          <a:lstStyle/>
          <a:p>
            <a:r>
              <a:rPr lang="en-IN" dirty="0"/>
              <a:t> 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6FEE-5933-4A48-A5EA-C8D08789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869"/>
            <a:ext cx="10515600" cy="540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75000"/>
                  </a:schemeClr>
                </a:solidFill>
              </a:rPr>
              <a:t> Business requirements :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Charts requirements :</a:t>
            </a:r>
          </a:p>
          <a:p>
            <a:pPr marL="0" indent="0">
              <a:buNone/>
            </a:pPr>
            <a:r>
              <a:rPr lang="en-IN" sz="1600" b="1" dirty="0"/>
              <a:t>Total sales by fat content :</a:t>
            </a:r>
          </a:p>
          <a:p>
            <a:r>
              <a:rPr lang="en-IN" sz="1600" dirty="0"/>
              <a:t>Objective : Analyse the impact of fact content on total sales.</a:t>
            </a:r>
          </a:p>
          <a:p>
            <a:r>
              <a:rPr lang="en-IN" sz="1600" dirty="0"/>
              <a:t>Additional KPI’s metrics: Assess how other KPI’s (Total sales, Average sale, Number of items, Average rating) vary with fat content.</a:t>
            </a:r>
          </a:p>
          <a:p>
            <a:r>
              <a:rPr lang="en-IN" sz="1600" dirty="0"/>
              <a:t>Chart type : Donut chart </a:t>
            </a:r>
          </a:p>
          <a:p>
            <a:pPr marL="0" indent="0">
              <a:buNone/>
            </a:pPr>
            <a:r>
              <a:rPr lang="en-IN" sz="1600" b="1" dirty="0"/>
              <a:t>Total sales by item type :</a:t>
            </a:r>
          </a:p>
          <a:p>
            <a:r>
              <a:rPr lang="en-IN" sz="1600" dirty="0"/>
              <a:t>Objective :Identify the performance of different item types in terms of total sales.</a:t>
            </a:r>
          </a:p>
          <a:p>
            <a:r>
              <a:rPr lang="en-IN" sz="1600" dirty="0"/>
              <a:t>Additional KPI’s metrics: Assess how other KPI’s (Total sales, Average sale, Number of items, Average rating) vary with item type.</a:t>
            </a:r>
          </a:p>
          <a:p>
            <a:r>
              <a:rPr lang="en-IN" sz="1600" dirty="0"/>
              <a:t>Chart type : Bar chart </a:t>
            </a:r>
          </a:p>
          <a:p>
            <a:pPr marL="0" indent="0">
              <a:buNone/>
            </a:pPr>
            <a:r>
              <a:rPr lang="en-IN" sz="1700" b="1" dirty="0"/>
              <a:t>Fat content by outlet for total sales:</a:t>
            </a:r>
          </a:p>
          <a:p>
            <a:r>
              <a:rPr lang="en-IN" sz="1700" dirty="0"/>
              <a:t>Objective: Compare total sales across different outlets segmented by fat content.</a:t>
            </a:r>
          </a:p>
          <a:p>
            <a:r>
              <a:rPr lang="en-IN" sz="1700" dirty="0"/>
              <a:t>Additional KPI’s metrics : Additional KPI’s metrics: Assess how other KPI’s (Total sales, Average sale, Number of items, Average rating) vary with Outlet types and fat content.</a:t>
            </a:r>
          </a:p>
          <a:p>
            <a:r>
              <a:rPr lang="en-IN" sz="1700" dirty="0"/>
              <a:t>Chart type : Stacked column chart </a:t>
            </a:r>
          </a:p>
          <a:p>
            <a:pPr marL="0" indent="0">
              <a:buNone/>
            </a:pPr>
            <a:r>
              <a:rPr lang="en-IN" sz="1600" b="1" dirty="0"/>
              <a:t>Total sales by outlet establishment :</a:t>
            </a:r>
          </a:p>
          <a:p>
            <a:r>
              <a:rPr lang="en-IN" sz="1600" dirty="0"/>
              <a:t>Objective: Evaluate how the age or type of establishment influences total sales.</a:t>
            </a:r>
          </a:p>
          <a:p>
            <a:r>
              <a:rPr lang="en-IN" sz="1600" dirty="0"/>
              <a:t>Chart type : Line chart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B7019-CC72-43F1-8B5B-16320EB1707F}"/>
              </a:ext>
            </a:extLst>
          </p:cNvPr>
          <p:cNvSpPr txBox="1">
            <a:spLocks/>
          </p:cNvSpPr>
          <p:nvPr/>
        </p:nvSpPr>
        <p:spPr>
          <a:xfrm>
            <a:off x="838200" y="304835"/>
            <a:ext cx="10515600" cy="499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Arial Black" panose="020B0A04020102020204" pitchFamily="34" charset="0"/>
              </a:rPr>
              <a:t>                           </a:t>
            </a:r>
            <a:r>
              <a:rPr lang="en-IN" sz="2800" b="1" dirty="0" err="1">
                <a:latin typeface="Arial Black" panose="020B0A04020102020204" pitchFamily="34" charset="0"/>
              </a:rPr>
              <a:t>BlinkIt</a:t>
            </a:r>
            <a:r>
              <a:rPr lang="en-IN" sz="2800" b="1" dirty="0">
                <a:latin typeface="Arial Black" panose="020B0A04020102020204" pitchFamily="34" charset="0"/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BAD1-C9F6-400C-B4C1-5049564F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             </a:t>
            </a:r>
            <a:r>
              <a:rPr lang="en-IN" sz="3200" b="1" dirty="0" err="1">
                <a:latin typeface="Arial Black" panose="020B0A04020102020204" pitchFamily="34" charset="0"/>
              </a:rPr>
              <a:t>BlinkIt</a:t>
            </a:r>
            <a:r>
              <a:rPr lang="en-IN" sz="3200" b="1" dirty="0">
                <a:latin typeface="Arial Black" panose="020B0A04020102020204" pitchFamily="34" charset="0"/>
              </a:rPr>
              <a:t>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817D-AE2E-408A-A8F2-5D8315CC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Business requirements :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Charts requirements :</a:t>
            </a:r>
          </a:p>
          <a:p>
            <a:pPr marL="0" indent="0">
              <a:buNone/>
            </a:pPr>
            <a:r>
              <a:rPr lang="en-US" sz="1800" b="1" dirty="0"/>
              <a:t>Sales by outlet size : </a:t>
            </a:r>
          </a:p>
          <a:p>
            <a:r>
              <a:rPr lang="en-US" sz="1800" dirty="0"/>
              <a:t>Objective : Analyze the correlation between outlet size and total sales.</a:t>
            </a:r>
          </a:p>
          <a:p>
            <a:r>
              <a:rPr lang="en-US" sz="1800" dirty="0"/>
              <a:t>Chart Type : Donut/Pie chart</a:t>
            </a:r>
          </a:p>
          <a:p>
            <a:pPr marL="0" indent="0">
              <a:buNone/>
            </a:pPr>
            <a:r>
              <a:rPr lang="en-US" sz="1800" b="1" dirty="0"/>
              <a:t>Sales by Outlet location : </a:t>
            </a:r>
          </a:p>
          <a:p>
            <a:r>
              <a:rPr lang="en-US" sz="1800" dirty="0"/>
              <a:t>Objective : Assess the geographic distribution of sales across different locations.</a:t>
            </a:r>
          </a:p>
          <a:p>
            <a:r>
              <a:rPr lang="en-US" sz="1800" dirty="0"/>
              <a:t>Chart Type : Funnel map</a:t>
            </a:r>
          </a:p>
          <a:p>
            <a:pPr marL="0" indent="0">
              <a:buNone/>
            </a:pPr>
            <a:r>
              <a:rPr lang="en-US" sz="1800" b="1" dirty="0"/>
              <a:t>All metrics by outlet type : </a:t>
            </a:r>
          </a:p>
          <a:p>
            <a:r>
              <a:rPr lang="en-US" sz="1800" dirty="0"/>
              <a:t>Objective : Provide a comprehensive view of all key metrics(Total sales, Average sales, Number of items, Average rating) broken down by different outlet types.</a:t>
            </a:r>
          </a:p>
          <a:p>
            <a:r>
              <a:rPr lang="en-US" sz="1800" dirty="0"/>
              <a:t>Chart Type :Matrix card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16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382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BlinkIt Analysis</vt:lpstr>
      <vt:lpstr>     </vt:lpstr>
      <vt:lpstr>             BlinkIt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Admin</dc:creator>
  <cp:lastModifiedBy>Admin</cp:lastModifiedBy>
  <cp:revision>16</cp:revision>
  <dcterms:created xsi:type="dcterms:W3CDTF">2025-08-11T16:59:46Z</dcterms:created>
  <dcterms:modified xsi:type="dcterms:W3CDTF">2025-08-12T08:20:38Z</dcterms:modified>
</cp:coreProperties>
</file>