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2" Type="http://schemas.openxmlformats.org/officeDocument/2006/relationships/tableStyles" Target="tableStyles.xml"/><Relationship Id="rId11" Type="http://schemas.openxmlformats.org/officeDocument/2006/relationships/viewProps" Target="viewProps.xml"/><Relationship Id="rId10" Type="http://schemas.openxmlformats.org/officeDocument/2006/relationships/presProps" Target="presProps.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BOOSTING ALGORITHM</a:t>
            </a:r>
            <a:endParaRPr lang="en-US" b="1"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042920" y="688340"/>
            <a:ext cx="8310880" cy="1002665"/>
          </a:xfrm>
        </p:spPr>
        <p:txBody>
          <a:bodyPr/>
          <a:p>
            <a:endParaRPr lang="en-US"/>
          </a:p>
        </p:txBody>
      </p:sp>
      <p:pic>
        <p:nvPicPr>
          <p:cNvPr id="4" name="Content Placeholder 3"/>
          <p:cNvPicPr>
            <a:picLocks noChangeAspect="1"/>
          </p:cNvPicPr>
          <p:nvPr>
            <p:ph idx="1"/>
          </p:nvPr>
        </p:nvPicPr>
        <p:blipFill>
          <a:blip r:embed="rId1"/>
          <a:stretch>
            <a:fillRect/>
          </a:stretch>
        </p:blipFill>
        <p:spPr>
          <a:xfrm>
            <a:off x="1240155" y="242570"/>
            <a:ext cx="9555480" cy="618236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5400" b="1"/>
              <a:t>TYPES</a:t>
            </a:r>
            <a:endParaRPr lang="en-US" sz="5400" b="1"/>
          </a:p>
        </p:txBody>
      </p:sp>
      <p:sp>
        <p:nvSpPr>
          <p:cNvPr id="3" name="Content Placeholder 2"/>
          <p:cNvSpPr>
            <a:spLocks noGrp="1"/>
          </p:cNvSpPr>
          <p:nvPr>
            <p:ph idx="1"/>
          </p:nvPr>
        </p:nvSpPr>
        <p:spPr/>
        <p:txBody>
          <a:bodyPr/>
          <a:p>
            <a:r>
              <a:rPr lang="en-US" sz="4000"/>
              <a:t>ADA BOOST REGRESSOR</a:t>
            </a:r>
            <a:endParaRPr lang="en-US" sz="4000"/>
          </a:p>
          <a:p>
            <a:r>
              <a:rPr lang="en-US" sz="4000"/>
              <a:t>XG_BOOSTING</a:t>
            </a:r>
            <a:endParaRPr lang="en-US" sz="4000"/>
          </a:p>
          <a:p>
            <a:r>
              <a:rPr lang="en-US" sz="4000"/>
              <a:t>LG_BOOSTING</a:t>
            </a:r>
            <a:endParaRPr lang="en-US" sz="4000"/>
          </a:p>
          <a:p>
            <a:pPr marL="0" indent="0">
              <a:buNone/>
            </a:pPr>
            <a:endParaRPr lang="en-US"/>
          </a:p>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5400" b="1">
                <a:sym typeface="+mn-ea"/>
              </a:rPr>
              <a:t>ADA BOOST REGRESSOR</a:t>
            </a:r>
            <a:endParaRPr lang="en-US" sz="5400" b="1"/>
          </a:p>
        </p:txBody>
      </p:sp>
      <p:sp>
        <p:nvSpPr>
          <p:cNvPr id="3" name="Content Placeholder 2"/>
          <p:cNvSpPr>
            <a:spLocks noGrp="1"/>
          </p:cNvSpPr>
          <p:nvPr>
            <p:ph sz="half" idx="1"/>
          </p:nvPr>
        </p:nvSpPr>
        <p:spPr/>
        <p:txBody>
          <a:bodyPr/>
          <a:p>
            <a:r>
              <a:rPr lang="en-US"/>
              <a:t>It is a supervised learning algorithm that is used to classify data by combining multiple weak or base learners (e.g., decision trees) into a strong learner.</a:t>
            </a:r>
            <a:endParaRPr lang="en-US"/>
          </a:p>
          <a:p>
            <a:r>
              <a:rPr lang="en-US"/>
              <a:t>It reduce bias and variance.</a:t>
            </a:r>
            <a:endParaRPr lang="en-US"/>
          </a:p>
          <a:p>
            <a:r>
              <a:rPr lang="en-US"/>
              <a:t>We find depth for Decision tree ,adaboost takes only stumps.</a:t>
            </a:r>
            <a:endParaRPr lang="en-US"/>
          </a:p>
          <a:p>
            <a:endParaRPr lang="en-US"/>
          </a:p>
          <a:p>
            <a:pPr marL="0" indent="0">
              <a:buNone/>
            </a:pPr>
            <a:endParaRPr lang="en-US"/>
          </a:p>
        </p:txBody>
      </p:sp>
      <p:pic>
        <p:nvPicPr>
          <p:cNvPr id="4" name="Content Placeholder 3"/>
          <p:cNvPicPr>
            <a:picLocks noChangeAspect="1"/>
          </p:cNvPicPr>
          <p:nvPr>
            <p:ph sz="half" idx="2"/>
          </p:nvPr>
        </p:nvPicPr>
        <p:blipFill>
          <a:blip r:embed="rId1"/>
          <a:stretch>
            <a:fillRect/>
          </a:stretch>
        </p:blipFill>
        <p:spPr>
          <a:xfrm>
            <a:off x="6294755" y="2328545"/>
            <a:ext cx="5181600" cy="24098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4" name="Content Placeholder 3" descr="ada"/>
          <p:cNvPicPr>
            <a:picLocks noChangeAspect="1"/>
          </p:cNvPicPr>
          <p:nvPr>
            <p:ph idx="1"/>
          </p:nvPr>
        </p:nvPicPr>
        <p:blipFill>
          <a:blip r:embed="rId1"/>
          <a:stretch>
            <a:fillRect/>
          </a:stretch>
        </p:blipFill>
        <p:spPr>
          <a:xfrm>
            <a:off x="1125220" y="365125"/>
            <a:ext cx="9471660" cy="530415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t>XG BOOSTING</a:t>
            </a:r>
            <a:endParaRPr lang="en-US" b="1"/>
          </a:p>
        </p:txBody>
      </p:sp>
      <p:sp>
        <p:nvSpPr>
          <p:cNvPr id="3" name="Content Placeholder 2"/>
          <p:cNvSpPr>
            <a:spLocks noGrp="1"/>
          </p:cNvSpPr>
          <p:nvPr>
            <p:ph idx="1"/>
          </p:nvPr>
        </p:nvSpPr>
        <p:spPr/>
        <p:txBody>
          <a:bodyPr/>
          <a:p>
            <a:r>
              <a:rPr lang="en-IN" altLang="en-US"/>
              <a:t>This model is based on ‘Weak learner’</a:t>
            </a:r>
            <a:endParaRPr lang="en-IN" altLang="en-US"/>
          </a:p>
          <a:p>
            <a:r>
              <a:rPr lang="en-IN" altLang="en-US"/>
              <a:t>The trees are grown sequentially, with each tree learning from the mistakes of the previous tree. The final prediction is made by taking the average of the predictions from all of the trees in the ensemble.</a:t>
            </a:r>
            <a:endParaRPr lang="en-IN" altLang="en-US"/>
          </a:p>
          <a:p>
            <a:r>
              <a:rPr lang="en-IN" altLang="en-US"/>
              <a:t>One of the key advantages of XGBoost is its ability to handle missing data and large datasets efficiently.</a:t>
            </a:r>
            <a:endParaRPr lang="en-I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b="1"/>
              <a:t>LG BOOSTING</a:t>
            </a:r>
            <a:endParaRPr lang="en-IN" altLang="en-US" b="1"/>
          </a:p>
        </p:txBody>
      </p:sp>
      <p:sp>
        <p:nvSpPr>
          <p:cNvPr id="3" name="Content Placeholder 2"/>
          <p:cNvSpPr>
            <a:spLocks noGrp="1"/>
          </p:cNvSpPr>
          <p:nvPr>
            <p:ph idx="1"/>
          </p:nvPr>
        </p:nvSpPr>
        <p:spPr/>
        <p:txBody>
          <a:bodyPr/>
          <a:p>
            <a:r>
              <a:rPr lang="en-US"/>
              <a:t>Faster training speed and accuracy resulting from LightGBM being a histogram-based algorithm that performs bucketing of values (also requires lesser memory).</a:t>
            </a:r>
            <a:endParaRPr lang="en-US"/>
          </a:p>
          <a:p>
            <a:r>
              <a:rPr lang="en-US"/>
              <a:t>Also compatible with large and complex datasets but is much faster during training.</a:t>
            </a:r>
            <a:endParaRPr lang="en-US"/>
          </a:p>
          <a:p>
            <a:r>
              <a:rPr lang="en-US"/>
              <a:t>Support for both parallel learning and GPU learning</a:t>
            </a: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990</Words>
  <Application>WPS Presentation</Application>
  <PresentationFormat>Widescreen</PresentationFormat>
  <Paragraphs>30</Paragraphs>
  <Slides>7</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7</vt:i4>
      </vt:variant>
    </vt:vector>
  </HeadingPairs>
  <TitlesOfParts>
    <vt:vector size="15" baseType="lpstr">
      <vt:lpstr>Arial</vt:lpstr>
      <vt:lpstr>SimSun</vt:lpstr>
      <vt:lpstr>Wingdings</vt:lpstr>
      <vt:lpstr>Calibri Light</vt:lpstr>
      <vt:lpstr>Calibri</vt:lpstr>
      <vt:lpstr>Microsoft YaHei</vt:lpstr>
      <vt:lpstr>Arial Unicode MS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BOOSTING ALGORITHM</dc:title>
  <dc:creator/>
  <cp:lastModifiedBy>malathi.a</cp:lastModifiedBy>
  <cp:revision>10</cp:revision>
  <dcterms:created xsi:type="dcterms:W3CDTF">2024-10-20T13:30:01Z</dcterms:created>
  <dcterms:modified xsi:type="dcterms:W3CDTF">2024-10-20T14:53:43Z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DD15B8EF35154AF0B5A1639374369811_11</vt:lpwstr>
  </property>
  <property fmtid="{D5CDD505-2E9C-101B-9397-08002B2CF9AE}" pid="3" name="KSOProductBuildVer">
    <vt:lpwstr>1033-12.2.0.13472</vt:lpwstr>
  </property>
</Properties>
</file>