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1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9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5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5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77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9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92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0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3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7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9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14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97D099-E01E-4FD1-B9A6-34ED8208D572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891-9FA2-4CA4-9500-4115AE148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96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7C55-A19B-4572-9748-ED701630A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BILLIONARIES - 2023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328C4-44EE-4BCD-9C3D-6E75B75AE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6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B5C10E-F41C-4C61-89A8-939B09AAB22D}"/>
              </a:ext>
            </a:extLst>
          </p:cNvPr>
          <p:cNvSpPr txBox="1"/>
          <p:nvPr/>
        </p:nvSpPr>
        <p:spPr>
          <a:xfrm>
            <a:off x="3048000" y="323536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3919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EE50-E749-4545-91EF-4631D73D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B4B3-4B48-4537-B5EB-1EE27EDE7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825625"/>
            <a:ext cx="5486401" cy="4351338"/>
          </a:xfrm>
        </p:spPr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('billionaires_2023.csv')print(df)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8B9DE-16F7-434B-BC3A-37CAAC1FAF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3576" y="1855217"/>
            <a:ext cx="5074024" cy="41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02E9-4C5B-45E0-AE82-24CB6705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BILLIONARIES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68B1-8575-489C-9EBA-20BE70299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df.head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246B2-23CA-49C5-939C-7DCA2D989F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2918" y="1825625"/>
            <a:ext cx="5490882" cy="39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5C65-828D-4E68-A64B-61C22B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MEAN NET WORTH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070A-CC75-470D-BFE1-AE8F9ECD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7449018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df=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Convert the 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 column to numeric (removing the 'B' suffix)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df['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'] = df['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'].replace({'B': ''}, regex=True).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astype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(float)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Calculate the mean of 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 column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mean_net_worth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df['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'].mean()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print("Mean net worth:")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mean_net_worth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2BEA-402C-4C64-9B0D-42EB2C49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1" y="1853248"/>
            <a:ext cx="2348752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Mean net worth: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4.6237878787878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2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2B93-3B7B-4976-B194-F58735E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MEAN OF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1DE6-C643-446E-B189-B37AA5368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424" y="1825625"/>
            <a:ext cx="6203576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mean_of_age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=df['age’]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Mean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mean_of_age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print("Mean of age:", mean)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22B1-202E-4274-AB8A-0FC85FBB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2425" y="1825625"/>
            <a:ext cx="3841376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Mean of age: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65.13902912621359 </a:t>
            </a:r>
          </a:p>
        </p:txBody>
      </p:sp>
    </p:spTree>
    <p:extLst>
      <p:ext uri="{BB962C8B-B14F-4D97-AF65-F5344CB8AC3E}">
        <p14:creationId xmlns:p14="http://schemas.microsoft.com/office/powerpoint/2010/main" val="349898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1B36-5A20-41FD-BC72-79E50182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1" y="179294"/>
            <a:ext cx="11349317" cy="779930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Business categories of Billionaires –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1D9B-F348-4DCF-ABD5-C60702421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882" y="842682"/>
            <a:ext cx="5809130" cy="5907742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IN" sz="9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Clean data: remove any rows with missing values in '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business_category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' column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df.dropna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(subset=['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business_category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Extracting business category counts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business = df['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business_category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Labels for the pie chart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labels =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business.index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Data for the pie chart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sizes =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business.values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Explode parameter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explode = tuple([0.1] *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(labels)) 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 # Explode all slices slightly for emphasis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Plotting the pie chart</a:t>
            </a:r>
          </a:p>
          <a:p>
            <a:pPr marL="0" indent="0">
              <a:buNone/>
            </a:pP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(sizes, explode=explode, labels=labels,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='%1.1f%%',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startangle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=45,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pctdistance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=0.75)</a:t>
            </a:r>
          </a:p>
          <a:p>
            <a:pPr marL="0" indent="0">
              <a:buNone/>
            </a:pP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("Business Categories of Billionaires")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Equal aspect ratio ensures that pie is drawn as a circle</a:t>
            </a:r>
          </a:p>
          <a:p>
            <a:pPr marL="0" indent="0">
              <a:buNone/>
            </a:pP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('equal’)</a:t>
            </a:r>
          </a:p>
          <a:p>
            <a:pPr marL="0" indent="0">
              <a:buNone/>
            </a:pP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# Show the plot</a:t>
            </a:r>
          </a:p>
          <a:p>
            <a:pPr marL="0" indent="0">
              <a:buNone/>
            </a:pP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051A6-8A0D-4059-A56B-26406E05D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6635" y="1828801"/>
            <a:ext cx="5199530" cy="3451412"/>
          </a:xfrm>
        </p:spPr>
      </p:pic>
    </p:spTree>
    <p:extLst>
      <p:ext uri="{BB962C8B-B14F-4D97-AF65-F5344CB8AC3E}">
        <p14:creationId xmlns:p14="http://schemas.microsoft.com/office/powerpoint/2010/main" val="253464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DD82-39CE-490F-91A7-42C6630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452718"/>
            <a:ext cx="11259670" cy="793376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Business categories of Billionaires –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987A-AD6E-4310-A3BB-8986C576C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8212" y="1120588"/>
            <a:ext cx="5316070" cy="5567083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Extracting business category counts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business = df['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business_category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'].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Plotting a bar chart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Plotting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=(15, 8))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business.index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business.values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Rotation of the bars names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(rotation=90)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Title and labels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("Business category of Billionaires")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business_category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("Count")</a:t>
            </a:r>
          </a:p>
          <a:p>
            <a:pPr marL="0" indent="0">
              <a:buNone/>
            </a:pP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# Show plot</a:t>
            </a:r>
          </a:p>
          <a:p>
            <a:pPr marL="0" indent="0">
              <a:buNone/>
            </a:pP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5F5DD5-C0DD-4924-9896-3C3E16869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1153" y="1506070"/>
            <a:ext cx="5459505" cy="4285129"/>
          </a:xfrm>
        </p:spPr>
      </p:pic>
    </p:spTree>
    <p:extLst>
      <p:ext uri="{BB962C8B-B14F-4D97-AF65-F5344CB8AC3E}">
        <p14:creationId xmlns:p14="http://schemas.microsoft.com/office/powerpoint/2010/main" val="33171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F008-7E6E-4FE6-9C8D-16B11424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59" y="76200"/>
            <a:ext cx="9404723" cy="676835"/>
          </a:xfrm>
        </p:spPr>
        <p:txBody>
          <a:bodyPr/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Gender percentage of Billionaires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E1A2-C973-4254-AB53-DEDE64DA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759" y="753035"/>
            <a:ext cx="5170399" cy="6127377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Assuming the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contains a 'gender' column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Extracting gender counts</a:t>
            </a:r>
          </a:p>
          <a:p>
            <a:pPr marL="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gender_counts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df['gender'].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Labels for the pie chart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labels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gender_counts.index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Data for the pie chart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sizes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gender_counts.values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Explode parameter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explode = (0, 0)  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Plotting the pie chart</a:t>
            </a:r>
          </a:p>
          <a:p>
            <a:pPr marL="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(sizes, explode=explode, labels=labels,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='%1.1f%%',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startangle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=140)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Title for the plot</a:t>
            </a:r>
          </a:p>
          <a:p>
            <a:pPr marL="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("Gender percentage of Billionaires")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Equal aspect ratio ensures that pie is drawn as a circle</a:t>
            </a:r>
          </a:p>
          <a:p>
            <a:pPr marL="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('equal’)</a:t>
            </a:r>
          </a:p>
          <a:p>
            <a:pPr marL="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Show the plot</a:t>
            </a:r>
          </a:p>
          <a:p>
            <a:pPr marL="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C1CAFE-F215-4C1C-A627-687B5DBA4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6658" y="1635068"/>
            <a:ext cx="3954463" cy="4163472"/>
          </a:xfrm>
        </p:spPr>
      </p:pic>
    </p:spTree>
    <p:extLst>
      <p:ext uri="{BB962C8B-B14F-4D97-AF65-F5344CB8AC3E}">
        <p14:creationId xmlns:p14="http://schemas.microsoft.com/office/powerpoint/2010/main" val="2593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4216-EA63-4E7F-9AA8-8407CA7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580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AGE OF BILLIONARIES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6D3B-CDE2-465B-ABD9-3E7B32D4A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237129"/>
            <a:ext cx="4853540" cy="5459506"/>
          </a:xfrm>
        </p:spPr>
        <p:txBody>
          <a:bodyPr>
            <a:normAutofit fontScale="70000" lnSpcReduction="20000"/>
          </a:bodyPr>
          <a:lstStyle/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Read data into a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('billionaires_2023.csv’)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Assuming the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contains a 'age' column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Extracting gender counts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age_counts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df['age'].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Plotting a bar chart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Plotting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=(15, 8))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age_counts.index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age_counts.values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Title and labels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("Age of Billionaires")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("Ages")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("Count")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# Show plot</a:t>
            </a:r>
          </a:p>
          <a:p>
            <a:pPr marL="0" indent="0">
              <a:buNone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0DE61-1DDF-4B7C-ABBA-C7C0F8FFCD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2948" y="1801906"/>
            <a:ext cx="5602940" cy="4307539"/>
          </a:xfrm>
        </p:spPr>
      </p:pic>
    </p:spTree>
    <p:extLst>
      <p:ext uri="{BB962C8B-B14F-4D97-AF65-F5344CB8AC3E}">
        <p14:creationId xmlns:p14="http://schemas.microsoft.com/office/powerpoint/2010/main" val="214346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847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BILLIONARIES - 2023</vt:lpstr>
      <vt:lpstr>IMPORT FILE</vt:lpstr>
      <vt:lpstr>TOP 10 BILLIONARIES</vt:lpstr>
      <vt:lpstr>MEAN NET WORTH</vt:lpstr>
      <vt:lpstr>MEAN OF AGE</vt:lpstr>
      <vt:lpstr>Business categories of Billionaires – Pie Chart</vt:lpstr>
      <vt:lpstr>Business categories of Billionaires – Bar Chart</vt:lpstr>
      <vt:lpstr>Gender percentage of Billionaires</vt:lpstr>
      <vt:lpstr>AGE OF BILLIONARIES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13</cp:revision>
  <dcterms:created xsi:type="dcterms:W3CDTF">2024-08-01T15:36:53Z</dcterms:created>
  <dcterms:modified xsi:type="dcterms:W3CDTF">2024-08-02T09:43:56Z</dcterms:modified>
</cp:coreProperties>
</file>