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6" r:id="rId1"/>
  </p:sldMasterIdLst>
  <p:sldIdLst>
    <p:sldId id="256" r:id="rId2"/>
    <p:sldId id="257" r:id="rId3"/>
    <p:sldId id="280" r:id="rId4"/>
    <p:sldId id="272" r:id="rId5"/>
    <p:sldId id="273" r:id="rId6"/>
    <p:sldId id="274" r:id="rId7"/>
    <p:sldId id="275" r:id="rId8"/>
    <p:sldId id="276" r:id="rId9"/>
    <p:sldId id="278" r:id="rId10"/>
    <p:sldId id="281" r:id="rId11"/>
    <p:sldId id="279" r:id="rId12"/>
    <p:sldId id="277" r:id="rId13"/>
    <p:sldId id="259" r:id="rId14"/>
    <p:sldId id="263" r:id="rId15"/>
    <p:sldId id="264" r:id="rId16"/>
    <p:sldId id="260" r:id="rId17"/>
    <p:sldId id="261" r:id="rId18"/>
    <p:sldId id="262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02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6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55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080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65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09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10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092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50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1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1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37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97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99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27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C460A3A-EEAE-45AD-913B-688A9A40D9DB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9A6565-F6B4-47A9-BD29-F45DBA127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11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  <p:sldLayoutId id="2147484024" r:id="rId18"/>
    <p:sldLayoutId id="2147484025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954B-8E07-46F7-AE9C-0BAE3EF4D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IN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IN" sz="60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HOUSING </a:t>
            </a:r>
            <a:br>
              <a:rPr lang="en-IN" sz="60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6000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br>
              <a:rPr lang="en-IN" sz="6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7645-E06B-4946-99AA-EBD750E6D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9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1DFD-105F-4C45-B4A2-8D5BABC5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EB03-2464-4852-A2FB-940B85DD28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We can </a:t>
            </a:r>
            <a:r>
              <a:rPr lang="en-US" cap="none" dirty="0" err="1"/>
              <a:t>analyse</a:t>
            </a:r>
            <a:r>
              <a:rPr lang="en-US" cap="none" dirty="0"/>
              <a:t> using slicer in the table.</a:t>
            </a:r>
            <a:endParaRPr lang="en-IN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1AD21-5A8B-44C2-B557-FE5EAE5E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7" y="3017083"/>
            <a:ext cx="7862047" cy="298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4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FC251-621C-4837-A96A-47BC5F09F9F2}"/>
              </a:ext>
            </a:extLst>
          </p:cNvPr>
          <p:cNvSpPr txBox="1"/>
          <p:nvPr/>
        </p:nvSpPr>
        <p:spPr>
          <a:xfrm>
            <a:off x="2895600" y="2419581"/>
            <a:ext cx="6938682" cy="1754326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IN" sz="5400" b="1" dirty="0">
                <a:latin typeface="Arial" panose="020B0604020202020204" pitchFamily="34" charset="0"/>
                <a:cs typeface="Arial" panose="020B0604020202020204" pitchFamily="34" charset="0"/>
              </a:rPr>
              <a:t>ANALYSING USING PIVOT TABLE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7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64E4-7E2B-416D-AD7E-66FAC654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35789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TABLE AND SORTING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21DC-171E-4E5C-83BF-53863E47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01906"/>
            <a:ext cx="10364452" cy="3989295"/>
          </a:xfrm>
        </p:spPr>
        <p:txBody>
          <a:bodyPr/>
          <a:lstStyle/>
          <a:p>
            <a:pPr marL="0" indent="0">
              <a:buNone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add the column count va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lue of 1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data into table.</a:t>
            </a:r>
          </a:p>
          <a:p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Format As Table  Select The Table.</a:t>
            </a:r>
            <a:endParaRPr lang="en-IN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sort the data from newest to oldest.</a:t>
            </a:r>
          </a:p>
          <a:p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Filter 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Click The Drop Down Arrow  Sort Newest To Oldest.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1F355A-1EC3-43DC-8BF7-99F28898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77" y="3855595"/>
            <a:ext cx="1757949" cy="3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11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448F-D7AD-464E-B663-5537C1A4C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757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0FDB9-E120-4492-A0D8-B3DAAF5E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164"/>
            <a:ext cx="10515600" cy="5145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Next, we create a pivot table.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Click on any one cell in the table.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Go To Insert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Click Pivot Table</a:t>
            </a:r>
          </a:p>
          <a:p>
            <a:endParaRPr lang="en-IN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Click On The Pivot Table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Pivot Table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Analyze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Field List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2EF43-750F-45C8-BB84-127651F2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804005"/>
            <a:ext cx="8596668" cy="1032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AAC661-66D8-49D5-8784-2D8D9B563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036" y="4741360"/>
            <a:ext cx="5589037" cy="12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33D2-B8D5-4552-8348-F17E584C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32329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Pivot chart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AEB7A-CED3-4B6E-85FE-B76141996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04682"/>
            <a:ext cx="10353762" cy="4285130"/>
          </a:xfrm>
        </p:spPr>
        <p:txBody>
          <a:bodyPr/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Then drag fields between the given areas.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Rows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1724-4417-4BBE-9EB0-D545276B1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537" y="1752600"/>
            <a:ext cx="3057240" cy="38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0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35CA-D437-4650-9267-204E52B9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55107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Pivot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055C-479E-4249-935A-97B237E3E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873625"/>
            <a:ext cx="10364452" cy="3917576"/>
          </a:xfrm>
        </p:spPr>
        <p:txBody>
          <a:bodyPr anchor="t"/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Next, we create charts for the pivot table.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Click On The Pivot Table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Pivot Table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Analyze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Pivot Chart  Click On The Chart For Analysis.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55DAE-35BC-4F5D-A17C-3DE8B26AA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066" y="3558987"/>
            <a:ext cx="7368988" cy="18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2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3CEF-ADB2-46DC-8176-703BF851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9846"/>
            <a:ext cx="10353761" cy="773520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TYPE OF AREA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086A2A-28DE-4D90-B525-2968C03F9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181" y="3956866"/>
            <a:ext cx="3889835" cy="226337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04B59A7-CE0E-49B3-B37F-39B557207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89702" y="3570806"/>
            <a:ext cx="4995862" cy="2649438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641655-B610-47D1-8D04-54BBDB53B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80" y="1165622"/>
            <a:ext cx="3889835" cy="2263378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F9431EC5-B395-4EBF-89A3-BE8C652604AD}"/>
              </a:ext>
            </a:extLst>
          </p:cNvPr>
          <p:cNvSpPr/>
          <p:nvPr/>
        </p:nvSpPr>
        <p:spPr>
          <a:xfrm>
            <a:off x="2501153" y="3532094"/>
            <a:ext cx="125506" cy="31376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E5EFC06-FA0A-48D7-B9C6-127EF80F618E}"/>
              </a:ext>
            </a:extLst>
          </p:cNvPr>
          <p:cNvSpPr/>
          <p:nvPr/>
        </p:nvSpPr>
        <p:spPr>
          <a:xfrm>
            <a:off x="5038165" y="5181600"/>
            <a:ext cx="663388" cy="16136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80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2587-35F9-4F8C-B1FA-C591EE09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14" y="329063"/>
            <a:ext cx="10353761" cy="963934"/>
          </a:xfrm>
        </p:spPr>
        <p:txBody>
          <a:bodyPr>
            <a:no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FURNISHING STATUS AND SUM OF RENT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A6D491-9B50-465F-ADE9-A29140785A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3925" y="3868725"/>
            <a:ext cx="3953427" cy="23169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FAE07A-8955-40DA-A701-71EAE3A21A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918" y="2888714"/>
            <a:ext cx="4995862" cy="329693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EA9AAF-D7C2-4A7B-A38B-6EAB07810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14" y="1349188"/>
            <a:ext cx="3953427" cy="1994647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AEAE5D3-3F75-46E7-9971-6021155889D3}"/>
              </a:ext>
            </a:extLst>
          </p:cNvPr>
          <p:cNvSpPr/>
          <p:nvPr/>
        </p:nvSpPr>
        <p:spPr>
          <a:xfrm>
            <a:off x="2501153" y="3343835"/>
            <a:ext cx="179294" cy="43927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B45B31-DB35-4632-B53A-775118EE4393}"/>
              </a:ext>
            </a:extLst>
          </p:cNvPr>
          <p:cNvSpPr/>
          <p:nvPr/>
        </p:nvSpPr>
        <p:spPr>
          <a:xfrm>
            <a:off x="5208494" y="4410635"/>
            <a:ext cx="690282" cy="179294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2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182-7B25-4D02-A25A-F92A94DD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541"/>
            <a:ext cx="10353761" cy="1051959"/>
          </a:xfrm>
        </p:spPr>
        <p:txBody>
          <a:bodyPr>
            <a:no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SUM OF SIZE, COUNT OF CITY, SUM OF BATHROOM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CE5D5C-898D-4952-96D1-61350AE6C7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865" y="3969902"/>
            <a:ext cx="4571747" cy="257287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26689F-E74E-435E-AB2A-CA14E5645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7504" y="3647107"/>
            <a:ext cx="4995862" cy="29173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4E2BE3-9E0E-4F86-9A26-E56D18954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4" y="1332881"/>
            <a:ext cx="3915321" cy="2034988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EA9F74E-C83F-430B-A0E5-6E1CE561E2F7}"/>
              </a:ext>
            </a:extLst>
          </p:cNvPr>
          <p:cNvSpPr/>
          <p:nvPr/>
        </p:nvSpPr>
        <p:spPr>
          <a:xfrm>
            <a:off x="2701729" y="3429000"/>
            <a:ext cx="215153" cy="37652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193FFD0-7827-45F9-A641-D9372B748C50}"/>
              </a:ext>
            </a:extLst>
          </p:cNvPr>
          <p:cNvSpPr/>
          <p:nvPr/>
        </p:nvSpPr>
        <p:spPr>
          <a:xfrm>
            <a:off x="5674659" y="5109882"/>
            <a:ext cx="699247" cy="24204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DC80-A2A8-455D-A879-D82A16A8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88260"/>
            <a:ext cx="10353761" cy="717176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LOCALITY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2D6D3C-28DB-4AB0-BE08-6EBC5CBA1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9119" y="1320018"/>
            <a:ext cx="3905795" cy="204174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B2D0E1-4D8C-4735-A00C-43D7609D4A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02190" y="3517725"/>
            <a:ext cx="4995862" cy="29601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F263C-59A8-4890-88B6-E4EC5194E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19" y="4025153"/>
            <a:ext cx="3905795" cy="2563906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D179124C-F62C-49AA-8726-80D2B2A738E4}"/>
              </a:ext>
            </a:extLst>
          </p:cNvPr>
          <p:cNvSpPr/>
          <p:nvPr/>
        </p:nvSpPr>
        <p:spPr>
          <a:xfrm>
            <a:off x="2653553" y="3429000"/>
            <a:ext cx="134471" cy="434788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56F7F80-FD9D-4B4B-8DF2-C5B43E14FE15}"/>
              </a:ext>
            </a:extLst>
          </p:cNvPr>
          <p:cNvSpPr/>
          <p:nvPr/>
        </p:nvSpPr>
        <p:spPr>
          <a:xfrm>
            <a:off x="5109882" y="4930588"/>
            <a:ext cx="779930" cy="13447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44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9228-C275-4DBA-963A-37DE36AF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53718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281-EA20-4154-8FB2-521634C84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630295"/>
          </a:xfrm>
        </p:spPr>
        <p:txBody>
          <a:bodyPr anchor="t"/>
          <a:lstStyle/>
          <a:p>
            <a:pPr marL="0" indent="0">
              <a:buNone/>
            </a:pPr>
            <a:r>
              <a:rPr lang="en-IN" sz="2000" cap="none" dirty="0">
                <a:latin typeface="Arial" panose="020B0604020202020204" pitchFamily="34" charset="0"/>
                <a:cs typeface="Arial" panose="020B0604020202020204" pitchFamily="34" charset="0"/>
              </a:rPr>
              <a:t>First, we import the data related to the topic </a:t>
            </a:r>
            <a:r>
              <a:rPr lang="en-IN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</a:t>
            </a:r>
            <a:r>
              <a:rPr lang="en-IN" sz="2000" cap="none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housing analysis.</a:t>
            </a:r>
          </a:p>
          <a:p>
            <a:r>
              <a:rPr lang="en-IN" sz="2000" cap="none" baseline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House_rent_dataset</a:t>
            </a:r>
            <a:endParaRPr lang="en-IN" sz="2000" cap="none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57B997-A53C-4B1E-8C5D-83490F62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624" y="3264918"/>
            <a:ext cx="5091953" cy="252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C338-E073-46EB-ADE1-1CF575FF4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4799"/>
            <a:ext cx="10353761" cy="709642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Create 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DAEA-2FF7-4926-ACA8-6803638A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84441"/>
            <a:ext cx="10353762" cy="5765983"/>
          </a:xfrm>
        </p:spPr>
        <p:txBody>
          <a:bodyPr anchor="t"/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Next, we’ve to create a slicer.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Click On The Pivot Table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Pivot Table </a:t>
            </a:r>
            <a:r>
              <a:rPr lang="en-IN" cap="none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Analyze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 Insert Slicer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sym typeface="Wingdings" panose="05000000000000000000" pitchFamily="2" charset="2"/>
            </a:endParaRP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Click City, BHK, Tenant Preferred, Point Of Contact, And Furnishing Status  Ok.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8A5CB-8FDF-495C-8198-DDA28C0A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49" y="1868210"/>
            <a:ext cx="8395192" cy="10668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688A5F-9D75-43B0-BF9B-7542D87D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228" y="3429000"/>
            <a:ext cx="2724530" cy="31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460-74F0-40F8-9258-107167A4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90543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SLICER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13AD46-A822-4063-8A84-71CE2DA95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671" y="1629186"/>
            <a:ext cx="2731305" cy="20104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D5BEF3-16B2-405C-9283-E766953B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589" y="1629186"/>
            <a:ext cx="2449739" cy="2010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BC33A-9172-46D7-86E2-E30D2D97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941" y="1652207"/>
            <a:ext cx="2634919" cy="1991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DE2DAA-B850-4AB1-AE3D-FEDFB6193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740" y="4166294"/>
            <a:ext cx="2731305" cy="1884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1474F-93DC-4984-87CC-FA63DD5A1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953" y="4166294"/>
            <a:ext cx="2841106" cy="18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313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70886-0A01-4F06-B835-4AFE9194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07918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How to create a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09EF-9C25-4793-A7F2-F7BEC909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Now, we create a dashboard.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Copy and paste the pivot charts.</a:t>
            </a: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Also copy and paste the slicer.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Select Page Layout  Unselect View Option In Gridlines.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64233-0FC4-48E5-B7AF-4442D528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16" y="4296678"/>
            <a:ext cx="7750212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443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A1AE-C0AD-43E1-9D10-54F5896E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1364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Report connections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85176-092C-4DAD-AA9A-434297BD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99882"/>
            <a:ext cx="10353762" cy="5280211"/>
          </a:xfrm>
        </p:spPr>
        <p:txBody>
          <a:bodyPr>
            <a:normAutofit fontScale="92500"/>
          </a:bodyPr>
          <a:lstStyle/>
          <a:p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Now, Right Click On The Slicer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Report Connections  Select All The Pivot Table  Ok.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Repeat it for all the slicers in the dashboard.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CB29-7B8F-4336-A5F3-DC83481D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1" y="2309089"/>
            <a:ext cx="2777047" cy="34410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56D42-AF22-4B2B-AF2C-BEA2417B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48" y="2721498"/>
            <a:ext cx="4010585" cy="220058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6BD14D-8C19-4679-ADB9-8D1BD02364EF}"/>
              </a:ext>
            </a:extLst>
          </p:cNvPr>
          <p:cNvSpPr/>
          <p:nvPr/>
        </p:nvSpPr>
        <p:spPr>
          <a:xfrm>
            <a:off x="5047129" y="3917576"/>
            <a:ext cx="851647" cy="13447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59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515A-FB28-4292-8482-4D971C25D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0329"/>
            <a:ext cx="10353761" cy="636495"/>
          </a:xfrm>
        </p:spPr>
        <p:txBody>
          <a:bodyPr>
            <a:noAutofit/>
          </a:bodyPr>
          <a:lstStyle/>
          <a:p>
            <a:r>
              <a:rPr lang="en-IN" sz="4200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39FFB1-9C93-4840-BC62-64BCC5B10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4" y="806449"/>
            <a:ext cx="9601200" cy="5881221"/>
          </a:xfrm>
        </p:spPr>
      </p:pic>
    </p:spTree>
    <p:extLst>
      <p:ext uri="{BB962C8B-B14F-4D97-AF65-F5344CB8AC3E}">
        <p14:creationId xmlns:p14="http://schemas.microsoft.com/office/powerpoint/2010/main" val="2682141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90CF4A-A118-4FB3-AD60-A3D4DB00B4DE}"/>
              </a:ext>
            </a:extLst>
          </p:cNvPr>
          <p:cNvSpPr txBox="1"/>
          <p:nvPr/>
        </p:nvSpPr>
        <p:spPr>
          <a:xfrm>
            <a:off x="3048000" y="3244334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08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9D11D-2954-43D8-8061-E974EC66BD5E}"/>
              </a:ext>
            </a:extLst>
          </p:cNvPr>
          <p:cNvSpPr txBox="1"/>
          <p:nvPr/>
        </p:nvSpPr>
        <p:spPr>
          <a:xfrm>
            <a:off x="2779058" y="2034098"/>
            <a:ext cx="6329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latin typeface="Arial" panose="020B0604020202020204" pitchFamily="34" charset="0"/>
                <a:cs typeface="Arial" panose="020B0604020202020204" pitchFamily="34" charset="0"/>
              </a:rPr>
              <a:t>ANALYSING WITHOUT USING PIVOT TABLE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81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E1738-03CA-42C2-868B-60FA6F7A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21023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sumif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F8C9-4501-4314-8EBA-65ECE412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45341"/>
            <a:ext cx="10353762" cy="4150659"/>
          </a:xfrm>
        </p:spPr>
        <p:txBody>
          <a:bodyPr anchor="t"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=SUMIF (range, criteria, [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sum_range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0" indent="0">
              <a:buNone/>
            </a:pPr>
            <a:r>
              <a:rPr lang="pt-BR" b="1" i="0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City Wise Sum Of Rent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=SUMIF(H2:H4747,O4,C2:C4747)</a:t>
            </a:r>
          </a:p>
          <a:p>
            <a:endParaRPr lang="pt-BR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1" cap="non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BHK Wise Sum Of Rent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=SUMIF(B2:B4747,R4,C2:C4747)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E590D-C298-4889-84A5-0F47F746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93" y="2117779"/>
            <a:ext cx="2210108" cy="1835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EEE05-00DB-40E7-8658-A1F9763E2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993" y="4057850"/>
            <a:ext cx="2210108" cy="176815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C64742E-96F5-403F-A465-AAD09BBE56F5}"/>
              </a:ext>
            </a:extLst>
          </p:cNvPr>
          <p:cNvSpPr/>
          <p:nvPr/>
        </p:nvSpPr>
        <p:spPr>
          <a:xfrm>
            <a:off x="5289176" y="3146611"/>
            <a:ext cx="1057836" cy="8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B34B27-1F47-4EAF-8371-AC940EF31380}"/>
              </a:ext>
            </a:extLst>
          </p:cNvPr>
          <p:cNvSpPr/>
          <p:nvPr/>
        </p:nvSpPr>
        <p:spPr>
          <a:xfrm>
            <a:off x="5289176" y="5100917"/>
            <a:ext cx="1057836" cy="896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31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2F2C-3AB9-49EA-B4B1-0C1FDCDC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IN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sumifs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FA90-EF9E-4AE2-99B1-ADCA27C1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784783"/>
          </a:xfrm>
        </p:spPr>
        <p:txBody>
          <a:bodyPr anchor="t"/>
          <a:lstStyle/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=SUMIFS(C2:C15,B2:B15,D3,A2:A15,D4)</a:t>
            </a:r>
          </a:p>
          <a:p>
            <a:pPr marL="0" indent="0">
              <a:buNone/>
            </a:pPr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Sum Of Rent As Per BHK And City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=SUMIFS($C$2:$C$4747,$B$2:$B$4747,$U4,$H$2:$H$4747,V$3)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16080-AB7F-467E-A1A6-EF0246B30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912" y="3605830"/>
            <a:ext cx="5468113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DC9C-8340-4992-829F-D94F933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04095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8AB0-4E2A-406C-9B71-4F92540E5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700" y="2250189"/>
            <a:ext cx="10596887" cy="3989294"/>
          </a:xfrm>
        </p:spPr>
        <p:txBody>
          <a:bodyPr anchor="t"/>
          <a:lstStyle/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Select Data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Validation </a:t>
            </a:r>
          </a:p>
          <a:p>
            <a:pPr marL="0" indent="0">
              <a:buNone/>
            </a:pPr>
            <a:endParaRPr lang="en-IN" cap="non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From the dialog box select list and select column range for source.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Click Ok.</a:t>
            </a:r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36DF3-6306-4753-980E-B42C55C2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113" y="2339831"/>
            <a:ext cx="5862918" cy="78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A9530-C1FA-4E08-AD79-82F62B278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286" y="4275981"/>
            <a:ext cx="1110294" cy="1434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7567D0-518C-404A-89D6-03FA84A92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11" y="4275981"/>
            <a:ext cx="1574526" cy="10940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3F405A-5AE5-407D-83E7-8A6E79F4E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690" y="4275981"/>
            <a:ext cx="1574525" cy="1075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4F2C60-D61F-4D5D-9223-3B71072A5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646" y="4275981"/>
            <a:ext cx="1378394" cy="10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6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F228-2819-4BD4-B6A3-8AD5F3F9C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65459"/>
          </a:xfrm>
        </p:spPr>
        <p:txBody>
          <a:bodyPr>
            <a:normAutofit/>
          </a:bodyPr>
          <a:lstStyle/>
          <a:p>
            <a:r>
              <a:rPr lang="en-IN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Sumifs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434B-0F0E-49EF-B25A-939B104B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783976"/>
            <a:ext cx="10364452" cy="4213411"/>
          </a:xfrm>
        </p:spPr>
        <p:txBody>
          <a:bodyPr anchor="t"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=SUMIFS(C2:C4747,F2:F4747,S12,H2:H4747,S14,I2:I4747,S16,L2:L4747,S18)</a:t>
            </a:r>
          </a:p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Using all the criteria and find the sum of rent.</a:t>
            </a:r>
          </a:p>
          <a:p>
            <a:r>
              <a:rPr lang="pt-BR" cap="none" dirty="0">
                <a:latin typeface="Arial" panose="020B0604020202020204" pitchFamily="34" charset="0"/>
                <a:cs typeface="Arial" panose="020B0604020202020204" pitchFamily="34" charset="0"/>
              </a:rPr>
              <a:t>Here, we also change the criteria using the drop-down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C7A4BB-6EDA-42F7-BE18-B028F84C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939" y="3231777"/>
            <a:ext cx="311963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56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41B1-B756-47C3-98B9-C6D74EA8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200" b="1" dirty="0" err="1">
                <a:latin typeface="Arial" panose="020B0604020202020204" pitchFamily="34" charset="0"/>
                <a:cs typeface="Arial" panose="020B0604020202020204" pitchFamily="34" charset="0"/>
              </a:rPr>
              <a:t>countif</a:t>
            </a:r>
            <a:endParaRPr lang="en-IN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7763B-8548-4114-9A80-61108635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Used to count the number of cell that meet the criteria.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=COUNTIF(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range,criteria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=COUNTIF($B$2:$B$4747,$Q16)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8B1960-443B-4435-969F-B602F394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255" y="3038918"/>
            <a:ext cx="2271297" cy="1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5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4EF8-262D-41AD-9151-55B216B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29601"/>
          </a:xfrm>
        </p:spPr>
        <p:txBody>
          <a:bodyPr>
            <a:normAutofit/>
          </a:bodyPr>
          <a:lstStyle/>
          <a:p>
            <a:r>
              <a:rPr lang="en-IN" sz="4200" b="1" dirty="0">
                <a:latin typeface="Arial" panose="020B0604020202020204" pitchFamily="34" charset="0"/>
                <a:cs typeface="Arial" panose="020B0604020202020204" pitchFamily="34" charset="0"/>
              </a:rPr>
              <a:t>Slicer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C9FD-FAEF-49CE-99CF-322F9ED00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00519"/>
            <a:ext cx="10364452" cy="4697506"/>
          </a:xfrm>
        </p:spPr>
        <p:txBody>
          <a:bodyPr anchor="t"/>
          <a:lstStyle/>
          <a:p>
            <a:pPr marL="0" indent="0">
              <a:buNone/>
            </a:pP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data into table.</a:t>
            </a:r>
          </a:p>
          <a:p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</a:t>
            </a:r>
            <a:r>
              <a:rPr lang="en-IN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Format As Table  select the Table.</a:t>
            </a:r>
            <a:endParaRPr lang="en-IN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Next, we’ve to create a slicer.</a:t>
            </a:r>
          </a:p>
          <a:p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</a:rPr>
              <a:t>Click on the Table </a:t>
            </a:r>
            <a:r>
              <a:rPr lang="en-IN" cap="none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Table Design  Insert Slicer</a:t>
            </a:r>
          </a:p>
          <a:p>
            <a:endParaRPr lang="en-IN" cap="none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E8C4B-FCF3-4292-BD14-62C04D71D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48" y="4404943"/>
            <a:ext cx="1981477" cy="138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A2151F-B38C-4145-B7B1-FFB198626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878" y="4376364"/>
            <a:ext cx="2172003" cy="1448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0F52C-0C7A-44BF-BAF9-A5CE7E074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71" y="4376364"/>
            <a:ext cx="1905266" cy="144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A8C9F5-896F-42E9-89AB-846DD4112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07" y="4376364"/>
            <a:ext cx="1952898" cy="1409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1ADC2-6DBE-4210-B0BF-B72D6E1246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24" y="4319207"/>
            <a:ext cx="185763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44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278</TotalTime>
  <Words>574</Words>
  <Application>Microsoft Office PowerPoint</Application>
  <PresentationFormat>Widescreen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Tw Cen MT</vt:lpstr>
      <vt:lpstr>Droplet</vt:lpstr>
      <vt:lpstr>RENTAL AND HOUSING  ANALYSIS </vt:lpstr>
      <vt:lpstr>IMPORT DATA</vt:lpstr>
      <vt:lpstr>PowerPoint Presentation</vt:lpstr>
      <vt:lpstr>Using sumif</vt:lpstr>
      <vt:lpstr>Using sumifs</vt:lpstr>
      <vt:lpstr>Data validation</vt:lpstr>
      <vt:lpstr>Sumifs</vt:lpstr>
      <vt:lpstr>countif</vt:lpstr>
      <vt:lpstr>Slicer</vt:lpstr>
      <vt:lpstr>PowerPoint Presentation</vt:lpstr>
      <vt:lpstr>PowerPoint Presentation</vt:lpstr>
      <vt:lpstr>TABLE AND SORTING</vt:lpstr>
      <vt:lpstr>PIVOT TABLE</vt:lpstr>
      <vt:lpstr>Pivot chart fields</vt:lpstr>
      <vt:lpstr>Pivot charts</vt:lpstr>
      <vt:lpstr>TYPE OF AREA</vt:lpstr>
      <vt:lpstr>FURNISHING STATUS AND SUM OF RENT</vt:lpstr>
      <vt:lpstr>SUM OF SIZE, COUNT OF CITY, SUM OF BATHROOM</vt:lpstr>
      <vt:lpstr>LOCALITY</vt:lpstr>
      <vt:lpstr>Create slicer</vt:lpstr>
      <vt:lpstr>SLICER</vt:lpstr>
      <vt:lpstr>How to create a dashboard</vt:lpstr>
      <vt:lpstr>Report connections </vt:lpstr>
      <vt:lpstr>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RENTAL AND HOUSING  ANALYSIS </dc:title>
  <dc:creator>N malathi</dc:creator>
  <cp:lastModifiedBy>N malathi</cp:lastModifiedBy>
  <cp:revision>28</cp:revision>
  <dcterms:created xsi:type="dcterms:W3CDTF">2024-08-06T07:27:39Z</dcterms:created>
  <dcterms:modified xsi:type="dcterms:W3CDTF">2024-08-07T05:17:55Z</dcterms:modified>
</cp:coreProperties>
</file>