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5DE8-641F-408D-9DB9-716DFB527EE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1FB2-D8EC-4ECA-98D3-69B900E56E7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4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5DE8-641F-408D-9DB9-716DFB527EE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1FB2-D8EC-4ECA-98D3-69B900E56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1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5DE8-641F-408D-9DB9-716DFB527EE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1FB2-D8EC-4ECA-98D3-69B900E56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41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5DE8-641F-408D-9DB9-716DFB527EE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1FB2-D8EC-4ECA-98D3-69B900E56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96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5DE8-641F-408D-9DB9-716DFB527EE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1FB2-D8EC-4ECA-98D3-69B900E56E7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71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5DE8-641F-408D-9DB9-716DFB527EE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1FB2-D8EC-4ECA-98D3-69B900E56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6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5DE8-641F-408D-9DB9-716DFB527EE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1FB2-D8EC-4ECA-98D3-69B900E56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96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5DE8-641F-408D-9DB9-716DFB527EE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1FB2-D8EC-4ECA-98D3-69B900E56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24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5DE8-641F-408D-9DB9-716DFB527EE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1FB2-D8EC-4ECA-98D3-69B900E56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28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845DE8-641F-408D-9DB9-716DFB527EE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1F1FB2-D8EC-4ECA-98D3-69B900E56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0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5DE8-641F-408D-9DB9-716DFB527EE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1FB2-D8EC-4ECA-98D3-69B900E56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5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845DE8-641F-408D-9DB9-716DFB527EE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1F1FB2-D8EC-4ECA-98D3-69B900E56E7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55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701A-C6DF-4D1C-B51D-4DCA5570A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SUPERSTORE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5445F-AF1D-4EB6-B96F-2935A8CD9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59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A83F-A88E-4B06-A8F4-357FE97F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SUM OF SALES BY SUB-CATEGORY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6F16-C52C-4A41-B76B-FA0A8540C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select stacked bar chart.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Then drag sub category in the y axis and sum of sales in x axis.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can change the format of the visual.</a:t>
            </a:r>
          </a:p>
          <a:p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FDE90-3159-478D-91A6-0C03957B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06" y="3067075"/>
            <a:ext cx="3254022" cy="3109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162A80-061B-4FD4-BE92-0B7D124A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931" y="2981478"/>
            <a:ext cx="2032655" cy="3281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CAC874-993B-4EF3-AEFC-C271B909C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43" y="3183786"/>
            <a:ext cx="3121451" cy="271499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725F62-6206-4C67-A91A-59F33A3120E0}"/>
              </a:ext>
            </a:extLst>
          </p:cNvPr>
          <p:cNvSpPr/>
          <p:nvPr/>
        </p:nvSpPr>
        <p:spPr>
          <a:xfrm>
            <a:off x="4432040" y="4370953"/>
            <a:ext cx="693378" cy="17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924B500-FF4D-4666-BF55-070566B644DF}"/>
              </a:ext>
            </a:extLst>
          </p:cNvPr>
          <p:cNvSpPr/>
          <p:nvPr/>
        </p:nvSpPr>
        <p:spPr>
          <a:xfrm>
            <a:off x="7321125" y="4289611"/>
            <a:ext cx="693378" cy="17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01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C467-AAF1-4B52-B903-660BBA5D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COUNT OF QUANTITY BY SHIP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5D03C-123A-4282-B97E-773B5F4CD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select pie chart.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Then drag ship mode in legend and count of quantity in values.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can change the format of the visual.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91EA9-C3CF-4B79-9346-9E0E8A74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1459"/>
            <a:ext cx="3276884" cy="3003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98D0DC-0BE2-40C6-ADE6-E632CD1AF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539" y="2761480"/>
            <a:ext cx="1909935" cy="3343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BB7537-F04E-42B2-886F-00F748F59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154" y="3267031"/>
            <a:ext cx="3401350" cy="247934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2CD1020-ADE7-4D29-B116-0F49F1D310DE}"/>
              </a:ext>
            </a:extLst>
          </p:cNvPr>
          <p:cNvSpPr/>
          <p:nvPr/>
        </p:nvSpPr>
        <p:spPr>
          <a:xfrm>
            <a:off x="3989294" y="4204447"/>
            <a:ext cx="693378" cy="17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95F8B7-D8DF-4F52-9E13-5CA4243F7FBF}"/>
              </a:ext>
            </a:extLst>
          </p:cNvPr>
          <p:cNvSpPr/>
          <p:nvPr/>
        </p:nvSpPr>
        <p:spPr>
          <a:xfrm>
            <a:off x="6962481" y="4204446"/>
            <a:ext cx="693378" cy="17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6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C032-3D65-4B05-A3B5-7BDBE3A7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SUM OF PROFIT BY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CD38-84C0-4775-8D78-AA152134E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select Doughnut chart.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Then drag category in legend and sum of profit in values.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can change the format of the visual.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45DDC-3760-462A-9A17-95C2506A7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48" y="3074894"/>
            <a:ext cx="1803618" cy="2841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91BD7-D854-44B6-9DC7-68EC446E8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670" y="3146612"/>
            <a:ext cx="2083330" cy="2841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5AB61D-E218-46A5-BD3E-8F5A05081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776" y="3201058"/>
            <a:ext cx="3273067" cy="271500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47FB44E-D6FA-403E-919F-90F422590F4C}"/>
              </a:ext>
            </a:extLst>
          </p:cNvPr>
          <p:cNvSpPr/>
          <p:nvPr/>
        </p:nvSpPr>
        <p:spPr>
          <a:xfrm>
            <a:off x="6267176" y="4325149"/>
            <a:ext cx="693378" cy="17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210E1C8-8390-450B-901D-09052EAD7278}"/>
              </a:ext>
            </a:extLst>
          </p:cNvPr>
          <p:cNvSpPr/>
          <p:nvPr/>
        </p:nvSpPr>
        <p:spPr>
          <a:xfrm>
            <a:off x="2976940" y="4204446"/>
            <a:ext cx="693378" cy="17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70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1482-11DC-4206-8A81-01F28635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SUM OF SALES AND SUM OF PROFIT BY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23F8-4AF3-4D21-BE8F-57474F38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select line chart.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Then drag region in x axis and sum of sales and sum of profit in y axis.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can change the format of the visual.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B9A21-6CCA-492E-86F8-D513E9525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80" y="3429000"/>
            <a:ext cx="1999497" cy="274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58BA60-349E-4F19-8235-4C39C87C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094" y="3039035"/>
            <a:ext cx="1832893" cy="3099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515BBC-CECB-4C0A-B775-5F15A8795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353" y="3245887"/>
            <a:ext cx="2909937" cy="228631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B904D53-F1D8-4002-8B5C-AC5C297C14E3}"/>
              </a:ext>
            </a:extLst>
          </p:cNvPr>
          <p:cNvSpPr/>
          <p:nvPr/>
        </p:nvSpPr>
        <p:spPr>
          <a:xfrm>
            <a:off x="3508632" y="4271915"/>
            <a:ext cx="693378" cy="17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B69553D-0D86-45C9-BD82-3A9D57201B66}"/>
              </a:ext>
            </a:extLst>
          </p:cNvPr>
          <p:cNvSpPr/>
          <p:nvPr/>
        </p:nvSpPr>
        <p:spPr>
          <a:xfrm>
            <a:off x="6699071" y="4307307"/>
            <a:ext cx="693378" cy="134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46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72B8-00A9-449F-8F07-CD405B8A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YEAR SLICER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049CC-B589-40DF-9A6E-311EB1E69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Now, we create a slicer.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Select slicer in visualizations, then year of order date in the field.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Format visual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Slicer settings  options  style  vertical list.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4E69A-349E-4504-BA28-ED3C7D2ED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48" y="3128682"/>
            <a:ext cx="1958705" cy="3048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994615-2C1E-45F0-8962-3E259A77C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949" y="2981016"/>
            <a:ext cx="2229161" cy="33580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9B8DCE-E466-4BD2-B1D5-17E62209B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082" y="3487522"/>
            <a:ext cx="1479177" cy="154167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C7144196-1ACA-433C-870F-1891E25310CA}"/>
              </a:ext>
            </a:extLst>
          </p:cNvPr>
          <p:cNvSpPr/>
          <p:nvPr/>
        </p:nvSpPr>
        <p:spPr>
          <a:xfrm>
            <a:off x="3384085" y="4177678"/>
            <a:ext cx="693378" cy="17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F378153-0D68-44BD-8CDE-AD55FD774688}"/>
              </a:ext>
            </a:extLst>
          </p:cNvPr>
          <p:cNvSpPr/>
          <p:nvPr/>
        </p:nvSpPr>
        <p:spPr>
          <a:xfrm>
            <a:off x="7498907" y="4088032"/>
            <a:ext cx="693378" cy="17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22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6A44-243E-486B-94C2-E31410FF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CITY SLICER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CF501-D352-40CA-ABF4-6A892DE2C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Now, we create a slicer.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Select slicer in visualizations, then drag city in the field.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Format visual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Slicer settings  options  style  dropdown.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4C336-A7EF-4BA5-A10C-373885BF8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398" y="3178233"/>
            <a:ext cx="1827601" cy="2998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C9906-4326-4691-A93E-655E4A760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167" y="3178233"/>
            <a:ext cx="2276793" cy="2998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0E2072-9356-4E62-857F-F660EAABF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467" y="3738283"/>
            <a:ext cx="1577604" cy="132656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E6F54E8-2990-4A87-8E66-F11CCAC9E017}"/>
              </a:ext>
            </a:extLst>
          </p:cNvPr>
          <p:cNvSpPr/>
          <p:nvPr/>
        </p:nvSpPr>
        <p:spPr>
          <a:xfrm>
            <a:off x="3620378" y="4316504"/>
            <a:ext cx="693378" cy="17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9ADB28F-0A6F-4408-A31B-A4A8F3F00FE3}"/>
              </a:ext>
            </a:extLst>
          </p:cNvPr>
          <p:cNvSpPr/>
          <p:nvPr/>
        </p:nvSpPr>
        <p:spPr>
          <a:xfrm>
            <a:off x="7806710" y="4338917"/>
            <a:ext cx="693378" cy="17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089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51B9-1475-4A2A-92EB-6C566B29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92F7-52BC-4203-8EAA-66D11AA0D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Now, we add title.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Click Home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Text box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 the text and we can change the size, font and color and background of the text. 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38807-E376-4F76-B999-B1709344F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553" y="3920602"/>
            <a:ext cx="458216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80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7479-9BDB-4DE9-B506-374E8219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LOCK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59E82-CD71-4D5F-B605-77B6AEE5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Then click view options and select lock objects so that the visualizations cannot move.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65F9E-DB24-467C-A2EF-D5BC2C1A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84" y="3079377"/>
            <a:ext cx="9602032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1C12-F456-49F9-B99F-703565FE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FAB28-6661-42ED-B9DB-AE861203E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Next click Home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Publish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Click My workspace  select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Then click open superstore.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DB58C-7CA1-43E4-80F4-7B94C3D1B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59" y="3429000"/>
            <a:ext cx="3308700" cy="2343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48624B-69ED-49BD-97FD-C871DCA44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49133"/>
            <a:ext cx="4652682" cy="234343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46AAABB-8C9B-4727-A57F-6B1EB5A0A095}"/>
              </a:ext>
            </a:extLst>
          </p:cNvPr>
          <p:cNvSpPr/>
          <p:nvPr/>
        </p:nvSpPr>
        <p:spPr>
          <a:xfrm>
            <a:off x="5144193" y="4078941"/>
            <a:ext cx="693378" cy="17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2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18DB-EB19-45FE-AC74-35D54138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C703A-5C48-45D0-9E56-12BE4EE5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Now, we got a report.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Next, click on the three dots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select pin to dashboard.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Then select existing dashboard or new dashboard and click pin live.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222F14-68A3-4A7A-8C9A-FD12A129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2" y="3323920"/>
            <a:ext cx="4356848" cy="2987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10B1B9-C48A-49FC-A24D-2CC046CCF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658" y="3429000"/>
            <a:ext cx="4155141" cy="259528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5EE0415-C22E-47A1-9FCA-B5C4AF50415D}"/>
              </a:ext>
            </a:extLst>
          </p:cNvPr>
          <p:cNvSpPr/>
          <p:nvPr/>
        </p:nvSpPr>
        <p:spPr>
          <a:xfrm>
            <a:off x="6176682" y="4374776"/>
            <a:ext cx="693378" cy="17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6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CE69-6A09-4AE6-BBBD-30E6654D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IMPORT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7757-20E2-414D-B065-E0A6CE506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Open Power BI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Select import data from excel.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Select file and open the data.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Then click the sheet 1 check box and click transform data.</a:t>
            </a:r>
          </a:p>
          <a:p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10CE7-9FBB-4BB3-96E4-6EDF7FD1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7" y="3956120"/>
            <a:ext cx="3639670" cy="22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33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5405-2F91-40C5-BE18-FF56AEAA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0FB3C-A008-4FAB-8B4E-7220037D1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got the dashboard.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535AD-AF24-4966-9DBF-768306A5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82" y="2418956"/>
            <a:ext cx="6391835" cy="340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26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955FCC-4A40-45DD-A56D-D695B5606A31}"/>
              </a:ext>
            </a:extLst>
          </p:cNvPr>
          <p:cNvSpPr txBox="1"/>
          <p:nvPr/>
        </p:nvSpPr>
        <p:spPr>
          <a:xfrm>
            <a:off x="3048000" y="324433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36912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B019-87D1-456C-A7F6-8CEBA928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TRANSFORM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5CAF-7519-4B40-AFAE-5DC207742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894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can change the type of data and modify here.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Here we remove the columns and changed type with locale.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can view the changes we done in the right side.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Next select enter table and create a new table.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Finally select close and apply to save the changes.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7E3A1-307B-46B5-9BF0-0E53346A2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952" y="3899648"/>
            <a:ext cx="3738283" cy="2393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9AC7AF-B146-4818-B318-8CD97F848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564" y="3899647"/>
            <a:ext cx="3621742" cy="239357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7EC80C7-91C6-4D96-A4B4-B97A2CA0E0EF}"/>
              </a:ext>
            </a:extLst>
          </p:cNvPr>
          <p:cNvSpPr/>
          <p:nvPr/>
        </p:nvSpPr>
        <p:spPr>
          <a:xfrm>
            <a:off x="5307106" y="5199529"/>
            <a:ext cx="708212" cy="206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62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5CC7-3C32-4660-919A-02FD323A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4463-EE17-46AE-82C3-7480779C7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click the model view and see the relationship between superstore and region.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There is one relationship.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77E25-413E-4854-9745-47043C04B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17" y="2830113"/>
            <a:ext cx="4948518" cy="29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9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9F9A-A685-4E4D-9734-31301222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40A7-9221-49D6-AD12-E76237B6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Now, we get the data.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Next, we create the visualization.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Click Home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New visual.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Then select the type of visual from the visualizations.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C1079-F0A5-41E4-84EB-7AA6D6021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681" y="2330824"/>
            <a:ext cx="3720353" cy="27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5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EE63-56EB-4FD5-970C-E350EFF0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SUM OF DISCOUNT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27EA-994B-4F44-A4E0-C28F6BC1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First we click cards from the visualization and sum of discount in fields.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Then change the format from the format visual.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4B9C5-0785-4ABD-8DB3-C8BBBD8A2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5" y="2886659"/>
            <a:ext cx="2260596" cy="3290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A0390-455D-44C5-9041-09BBCD230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345" y="3025740"/>
            <a:ext cx="2042039" cy="3016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5EFE9C-B497-4FB0-8402-44C4F986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164" y="3868768"/>
            <a:ext cx="2400635" cy="89547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582D473-B4C5-4DCA-A703-C2646EC0986C}"/>
              </a:ext>
            </a:extLst>
          </p:cNvPr>
          <p:cNvSpPr/>
          <p:nvPr/>
        </p:nvSpPr>
        <p:spPr>
          <a:xfrm>
            <a:off x="3953435" y="4338918"/>
            <a:ext cx="806824" cy="179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8AEF368-209E-4500-BBD4-199E9AC75988}"/>
              </a:ext>
            </a:extLst>
          </p:cNvPr>
          <p:cNvSpPr/>
          <p:nvPr/>
        </p:nvSpPr>
        <p:spPr>
          <a:xfrm>
            <a:off x="7557247" y="4338918"/>
            <a:ext cx="609600" cy="179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86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A177-D98D-4092-ACE2-5A7D5E4F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SUM OF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9795B-FD4C-446D-B907-AFC731B1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click cards from the visualization and sum of applicant income in fields.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Then change the format from the format visual.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23C4C-0EF7-4231-A29E-8D667B3CB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49" y="2796987"/>
            <a:ext cx="1995687" cy="3176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31020-854D-455D-A056-2CD54C9B0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080" y="2937641"/>
            <a:ext cx="1907464" cy="28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69B165-BE2A-4397-9BAF-B394BB14C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683" y="3861488"/>
            <a:ext cx="2333951" cy="83831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F7796F6-D2C4-4DE4-ABE6-501C77B6471D}"/>
              </a:ext>
            </a:extLst>
          </p:cNvPr>
          <p:cNvSpPr/>
          <p:nvPr/>
        </p:nvSpPr>
        <p:spPr>
          <a:xfrm>
            <a:off x="3836894" y="4195482"/>
            <a:ext cx="726141" cy="179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9EA528-C01A-462B-8BC0-A1AF59E7DD0C}"/>
              </a:ext>
            </a:extLst>
          </p:cNvPr>
          <p:cNvSpPr/>
          <p:nvPr/>
        </p:nvSpPr>
        <p:spPr>
          <a:xfrm>
            <a:off x="7449671" y="4276165"/>
            <a:ext cx="770964" cy="179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5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BBA2-508B-4B9E-9A1D-692AEAE8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SUM OF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B02C-F962-4F3E-8DA9-38ADC8F92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click cards from the visualization and sum of applicant income in fields.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Then change the format from the format visual.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19A59-AA41-4BA8-AC20-904CE6A4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90" y="2894967"/>
            <a:ext cx="2116038" cy="3416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B926ED-727C-49E0-B467-F5B1AFC99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874" y="3003175"/>
            <a:ext cx="1939097" cy="2985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8AA5A-FECA-41E3-AEB6-EECED282B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515" y="4001294"/>
            <a:ext cx="2076740" cy="85737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4BF80A1-C140-44B9-9853-7419F35EF92D}"/>
              </a:ext>
            </a:extLst>
          </p:cNvPr>
          <p:cNvSpPr/>
          <p:nvPr/>
        </p:nvSpPr>
        <p:spPr>
          <a:xfrm>
            <a:off x="3989294" y="4204447"/>
            <a:ext cx="693378" cy="17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E02868-F90E-470F-BF42-B205C9852805}"/>
              </a:ext>
            </a:extLst>
          </p:cNvPr>
          <p:cNvSpPr/>
          <p:nvPr/>
        </p:nvSpPr>
        <p:spPr>
          <a:xfrm>
            <a:off x="7191054" y="4356847"/>
            <a:ext cx="693378" cy="17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8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52D5-D7C2-4498-9D75-78634A20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COUNT OF ORDER DATE BY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E0C48-0E69-4B53-BE6A-FEB4ADE9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select clustered column chart.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Then drag month of order date in x axis and count of order date in y axis.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can change the format of the visual.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ABDEE-A968-48E2-A1B8-2B716F8AE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53" y="3135449"/>
            <a:ext cx="2666918" cy="2799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819650-2888-4382-A794-14BC88E4F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523" y="3164822"/>
            <a:ext cx="1956954" cy="3012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49376A-1D71-4A1B-974E-23D19A720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093" y="3344977"/>
            <a:ext cx="3366707" cy="238012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BD276A2-9FCF-417B-B490-00025992A1FD}"/>
              </a:ext>
            </a:extLst>
          </p:cNvPr>
          <p:cNvSpPr/>
          <p:nvPr/>
        </p:nvSpPr>
        <p:spPr>
          <a:xfrm>
            <a:off x="4204907" y="4364712"/>
            <a:ext cx="693378" cy="17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4C1551D-5D17-4F8E-8636-5D000D51ABDE}"/>
              </a:ext>
            </a:extLst>
          </p:cNvPr>
          <p:cNvSpPr/>
          <p:nvPr/>
        </p:nvSpPr>
        <p:spPr>
          <a:xfrm>
            <a:off x="7184096" y="4364712"/>
            <a:ext cx="693378" cy="17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431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</TotalTime>
  <Words>572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</vt:lpstr>
      <vt:lpstr>SUPERSTORE DATA</vt:lpstr>
      <vt:lpstr>IMPORT DATA</vt:lpstr>
      <vt:lpstr>TRANSFORM DATA</vt:lpstr>
      <vt:lpstr>RELATIONSHIP</vt:lpstr>
      <vt:lpstr>VISUALIZATION</vt:lpstr>
      <vt:lpstr>SUM OF DISCOUNT</vt:lpstr>
      <vt:lpstr>SUM OF PROFIT</vt:lpstr>
      <vt:lpstr>SUM OF SALES</vt:lpstr>
      <vt:lpstr>COUNT OF ORDER DATE BY MONTH</vt:lpstr>
      <vt:lpstr>SUM OF SALES BY SUB-CATEGORY</vt:lpstr>
      <vt:lpstr>COUNT OF QUANTITY BY SHIP MODE</vt:lpstr>
      <vt:lpstr>SUM OF PROFIT BY CATEGORY</vt:lpstr>
      <vt:lpstr>SUM OF SALES AND SUM OF PROFIT BY REGION</vt:lpstr>
      <vt:lpstr>YEAR SLICER</vt:lpstr>
      <vt:lpstr>CITY SLICER</vt:lpstr>
      <vt:lpstr>TITLE</vt:lpstr>
      <vt:lpstr>LOCK OBJECT</vt:lpstr>
      <vt:lpstr>PUBLISH</vt:lpstr>
      <vt:lpstr>REPORT</vt:lpstr>
      <vt:lpstr>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malathi</dc:creator>
  <cp:lastModifiedBy>N malathi</cp:lastModifiedBy>
  <cp:revision>10</cp:revision>
  <dcterms:created xsi:type="dcterms:W3CDTF">2024-08-27T08:20:49Z</dcterms:created>
  <dcterms:modified xsi:type="dcterms:W3CDTF">2024-08-27T13:00:37Z</dcterms:modified>
</cp:coreProperties>
</file>