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5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3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2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0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FD28-1182-459B-B6B9-61F15958C13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496907-B48D-49D8-83A8-F97FA66132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215-66FA-471D-A728-C6644F2F4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6090-3C4D-4363-8DB0-8337037E8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8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8639-A346-4492-9256-9023408C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GAUGE AXIS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E68D40-3DCB-4031-9168-FD07F207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447"/>
            <a:ext cx="10842812" cy="457442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drag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in values.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Click format visual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Gauge axis  Max(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fx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 Loan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statuscount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ok.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FE7F0-43DF-4BB3-9535-5FE0D006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55" y="3217808"/>
            <a:ext cx="2200769" cy="249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F056D-E296-4C01-B8A0-E78CEEEF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60" y="3032931"/>
            <a:ext cx="1362411" cy="2672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54CBF-3AE2-43CF-9D62-3175317C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13" y="3217808"/>
            <a:ext cx="1672667" cy="2232609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2E36632-11FE-440B-9A85-C5FEDEBFB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20" y="2874323"/>
            <a:ext cx="2592286" cy="317915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5AB3CE-D3C3-4CE2-96BD-3CB7E46B7A63}"/>
              </a:ext>
            </a:extLst>
          </p:cNvPr>
          <p:cNvSpPr/>
          <p:nvPr/>
        </p:nvSpPr>
        <p:spPr>
          <a:xfrm>
            <a:off x="3934478" y="3886245"/>
            <a:ext cx="280862" cy="107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F0C0E6-5801-47E4-9FC2-8F8D8198DAEE}"/>
              </a:ext>
            </a:extLst>
          </p:cNvPr>
          <p:cNvSpPr/>
          <p:nvPr/>
        </p:nvSpPr>
        <p:spPr>
          <a:xfrm>
            <a:off x="6693249" y="3988535"/>
            <a:ext cx="440586" cy="11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971A34-A3EB-4EA2-B32D-C5E1B4225416}"/>
              </a:ext>
            </a:extLst>
          </p:cNvPr>
          <p:cNvSpPr/>
          <p:nvPr/>
        </p:nvSpPr>
        <p:spPr>
          <a:xfrm>
            <a:off x="8698375" y="3953525"/>
            <a:ext cx="440586" cy="11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2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9FC3-68BD-4FFA-B743-8AFDF36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COUNT OF Y AND COUNT OF N IN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F0AB-934F-42FE-87A0-ABC4490C5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825146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COUNTROWS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"Y"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5F78-19C8-4206-B036-2DBC9221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818681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CountN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COUNTROWS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"Y"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146A-39E6-44CC-8755-5D27F014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7" y="3257938"/>
            <a:ext cx="3962401" cy="245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34482-6815-47C8-9CC0-C0AE03B4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84" y="3238885"/>
            <a:ext cx="426696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61B4-10AC-4797-922E-03AA727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CREDIT HISTORY BY SELF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4100-956F-4160-9A9D-B74DE328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Doughnut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self employed in legend and sum of credit history in values.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0EFF9-CC64-4D24-B8DE-C05428C4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97" y="3161080"/>
            <a:ext cx="2436080" cy="248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76D76-7EE7-4A0A-9A98-F477217F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60" y="3207402"/>
            <a:ext cx="1997649" cy="2483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52197-1414-40E4-9F8F-67E0FB9D9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059" y="3161080"/>
            <a:ext cx="3346157" cy="22897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4EF48E-559C-45C8-AF98-91243B3EAD0E}"/>
              </a:ext>
            </a:extLst>
          </p:cNvPr>
          <p:cNvSpPr/>
          <p:nvPr/>
        </p:nvSpPr>
        <p:spPr>
          <a:xfrm>
            <a:off x="3820493" y="4234234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6D1F64-3402-49E5-A514-3E6C13958AD0}"/>
              </a:ext>
            </a:extLst>
          </p:cNvPr>
          <p:cNvSpPr/>
          <p:nvPr/>
        </p:nvSpPr>
        <p:spPr>
          <a:xfrm>
            <a:off x="6986811" y="4305952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8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CC23-06E9-4532-B428-7914897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LOAN AMOUNT BY DEPENDENTS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87CF-2A1B-4B3C-9BF5-484F51C6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306" cy="466725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clustered bar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dependent in the y axis and sum of loan amount in x axis.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4E767-DD3C-4113-8BB2-5359C661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39" y="3299012"/>
            <a:ext cx="2428237" cy="2062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D7311-4090-4455-8A2A-7B04B2E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54" y="3231777"/>
            <a:ext cx="1941934" cy="219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CD9F0-3BF2-4CD0-BB48-F4A8DA8B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30" y="3169154"/>
            <a:ext cx="3124200" cy="249218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8662947-3EA7-41B5-AB3F-34C665709C9A}"/>
              </a:ext>
            </a:extLst>
          </p:cNvPr>
          <p:cNvSpPr/>
          <p:nvPr/>
        </p:nvSpPr>
        <p:spPr>
          <a:xfrm>
            <a:off x="3914291" y="4330082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34C234-68B4-4605-8C0D-6C66BADF16F9}"/>
              </a:ext>
            </a:extLst>
          </p:cNvPr>
          <p:cNvSpPr/>
          <p:nvPr/>
        </p:nvSpPr>
        <p:spPr>
          <a:xfrm>
            <a:off x="6853703" y="4401800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7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B77C-26A7-4FFE-B4FD-ADD45371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PROPERTY AREA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DC3A-6F67-4334-BA3B-A2524882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create a slicer.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slicer in visualizations, then drag property area in the field.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 visual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Slicer settings  options  style  vertical list.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F9878-2D93-42D3-98E1-5C666A2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46" y="3282212"/>
            <a:ext cx="2164976" cy="207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75534-6F20-49C4-BFBD-01A57F79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98" y="3209272"/>
            <a:ext cx="2057687" cy="261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9A2BB-E6C7-4E73-93F3-F9AEE76F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431" y="3496857"/>
            <a:ext cx="1609950" cy="11145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633123-2F0B-4091-9A7F-2D279E4F9E57}"/>
              </a:ext>
            </a:extLst>
          </p:cNvPr>
          <p:cNvSpPr/>
          <p:nvPr/>
        </p:nvSpPr>
        <p:spPr>
          <a:xfrm>
            <a:off x="3805746" y="3982430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76A471-FFEB-4AAF-857A-184CF9A9B833}"/>
              </a:ext>
            </a:extLst>
          </p:cNvPr>
          <p:cNvSpPr/>
          <p:nvPr/>
        </p:nvSpPr>
        <p:spPr>
          <a:xfrm>
            <a:off x="7196734" y="3982430"/>
            <a:ext cx="69924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3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FAE2-85B8-41A4-BE52-A9582961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GENDER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DC20-789B-43C7-927E-7C72FC60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slicer in visualizations, then drag gender in the field.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Format visual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Slicer settings  options  style  vertical list.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B8E80-4583-41D6-8244-AED66EDC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65" y="2879212"/>
            <a:ext cx="1750730" cy="298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6E483-4C84-40AE-91E8-CBE6DFC4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16" y="3042725"/>
            <a:ext cx="2143424" cy="26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18BE4-62D7-441A-BACD-A83E08C43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222" y="3410661"/>
            <a:ext cx="1905266" cy="11812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10C853-7C1F-4326-96C3-B5AD3802E4F1}"/>
              </a:ext>
            </a:extLst>
          </p:cNvPr>
          <p:cNvSpPr/>
          <p:nvPr/>
        </p:nvSpPr>
        <p:spPr>
          <a:xfrm>
            <a:off x="3635188" y="3752766"/>
            <a:ext cx="600635" cy="259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BA0DC5-D339-4598-BC54-E3C2670664F0}"/>
              </a:ext>
            </a:extLst>
          </p:cNvPr>
          <p:cNvSpPr/>
          <p:nvPr/>
        </p:nvSpPr>
        <p:spPr>
          <a:xfrm>
            <a:off x="7449934" y="3806087"/>
            <a:ext cx="663388" cy="20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2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90-3992-495A-98B5-B437FB9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A711-F95D-450B-89DF-E309227D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add title.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Text box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 the text and we can change the size, font and color of the text. 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2488-F565-48FB-A70D-B9CCA362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2" y="3444003"/>
            <a:ext cx="825932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0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582A-204A-4D18-BF31-224F7C67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83CA-1B64-42A3-B2F8-5B38743A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click view options and select lock objects so that the visualizations cannot move.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73B7-C969-4209-8DEF-C3E605E9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4553"/>
            <a:ext cx="9602032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A800-8430-4AEB-B41C-35FF6A0E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C42-901F-4CDD-9D9B-D0E6DACB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 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Publish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Click My workspace  select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click open Loan Data.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B9286-AF33-4A65-B34F-6CC882D8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50" y="3429000"/>
            <a:ext cx="3308700" cy="234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E640D-F49A-432A-9C80-FBD190C4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8" y="3164325"/>
            <a:ext cx="4342545" cy="260810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A9E208B-4491-40CF-8CB9-AA25CB65683E}"/>
              </a:ext>
            </a:extLst>
          </p:cNvPr>
          <p:cNvSpPr/>
          <p:nvPr/>
        </p:nvSpPr>
        <p:spPr>
          <a:xfrm>
            <a:off x="5235388" y="4374776"/>
            <a:ext cx="860612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DE00-3278-471E-BFF9-F5ECD3C5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2DBD-1CA7-4BBD-BC86-DF973270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got a report.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Next, click on the three dots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 pin to dashboard.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 select existing dashboard or new dashboard and click pin live.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8A729-B79F-4A64-BB61-1A6B5827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85" y="3429000"/>
            <a:ext cx="3810000" cy="2624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33B76-F159-4FD6-A6C6-CA418E43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02" y="3429000"/>
            <a:ext cx="3428419" cy="250433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B914477-1C82-4E5F-8DFE-C9A2410B5582}"/>
              </a:ext>
            </a:extLst>
          </p:cNvPr>
          <p:cNvSpPr/>
          <p:nvPr/>
        </p:nvSpPr>
        <p:spPr>
          <a:xfrm>
            <a:off x="6046693" y="4123765"/>
            <a:ext cx="744072" cy="20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E5DB-71B2-4878-84F4-C23EA30F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6864-9595-4FA5-9F35-ADD92971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Power BI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import data from excel.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file and open the data.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click the sheet 1 check box and click transform data.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567C7-4CBD-49BF-91E2-66E2C902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7" y="3633391"/>
            <a:ext cx="3818964" cy="2355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69368-3482-439C-9668-D2395721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7" y="3633391"/>
            <a:ext cx="3639670" cy="22208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E4E1F6F-20F9-4346-B417-8DEFDE8A3E29}"/>
              </a:ext>
            </a:extLst>
          </p:cNvPr>
          <p:cNvSpPr/>
          <p:nvPr/>
        </p:nvSpPr>
        <p:spPr>
          <a:xfrm>
            <a:off x="5593976" y="4554071"/>
            <a:ext cx="753036" cy="13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3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E718-8606-454F-8FD2-EC8D7DC0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02B31-488C-4224-ABE8-C3392D6A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410" y="2016125"/>
            <a:ext cx="6869505" cy="3449638"/>
          </a:xfrm>
        </p:spPr>
      </p:pic>
    </p:spTree>
    <p:extLst>
      <p:ext uri="{BB962C8B-B14F-4D97-AF65-F5344CB8AC3E}">
        <p14:creationId xmlns:p14="http://schemas.microsoft.com/office/powerpoint/2010/main" val="359035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EA3DB-E618-4CC9-ABC3-23D4D8565296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7673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158A-E095-4869-81BA-A00D4FEA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TRANSFORM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6456-3B1F-41DD-9FE4-64CBAFF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7009" cy="3450613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type of data and modify here.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filter the rows with null values.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view the changes we done in the right side.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Finally select close and apply to save the changes.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9C5BD-CD08-451F-9914-C33F6F87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69" y="2100045"/>
            <a:ext cx="4580965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74D7-46EA-4638-BC54-C0D671C1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E153-E90E-4648-B4D4-E272DCC9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Now, we get the data.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Next, we create the visualization.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Home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visual.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select the type of visual from the visualizations.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E8D76-27AC-4F27-BF3A-952F776A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36" y="2273861"/>
            <a:ext cx="3729318" cy="2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7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1199-9482-4D41-88E1-90EAA0E6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LOAN AMOUNT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34566A-76D3-452E-AC4C-5F4FA0C7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399"/>
          </a:xfrm>
        </p:spPr>
        <p:txBody>
          <a:bodyPr>
            <a:normAutofit/>
          </a:bodyPr>
          <a:lstStyle/>
          <a:p>
            <a:r>
              <a:rPr lang="en-IN" sz="1800" dirty="0"/>
              <a:t>First we click cards from the visualization and sum of loan amount in fields.</a:t>
            </a:r>
          </a:p>
          <a:p>
            <a:r>
              <a:rPr lang="en-IN" sz="1800" dirty="0"/>
              <a:t>Then change the format from the format visual.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D6415D-B088-441E-AB54-792276AC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4" y="2819493"/>
            <a:ext cx="2477768" cy="3090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2EB7F-1FE7-47B2-A514-31AEE54D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56" y="2640199"/>
            <a:ext cx="2083777" cy="3269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10638-7282-4E73-930F-4826F199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16" y="3232676"/>
            <a:ext cx="2638793" cy="158137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C30D17-E736-4882-850B-D8FE180F3AD1}"/>
              </a:ext>
            </a:extLst>
          </p:cNvPr>
          <p:cNvSpPr/>
          <p:nvPr/>
        </p:nvSpPr>
        <p:spPr>
          <a:xfrm>
            <a:off x="4018093" y="4163125"/>
            <a:ext cx="690282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163D60-7E66-4EDD-9323-EB64C9D4BF64}"/>
              </a:ext>
            </a:extLst>
          </p:cNvPr>
          <p:cNvSpPr/>
          <p:nvPr/>
        </p:nvSpPr>
        <p:spPr>
          <a:xfrm>
            <a:off x="7277142" y="4095281"/>
            <a:ext cx="611126" cy="107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9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D86-61D7-4DF2-BD0B-0345D51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APPLICANT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64E5-9E17-4E3E-950B-3DF65AEB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306"/>
            <a:ext cx="9603275" cy="4099175"/>
          </a:xfrm>
        </p:spPr>
        <p:txBody>
          <a:bodyPr>
            <a:normAutofit/>
          </a:bodyPr>
          <a:lstStyle/>
          <a:p>
            <a:r>
              <a:rPr lang="en-IN" sz="1800" dirty="0"/>
              <a:t>We click cards from the visualization and sum of applicant income in fields.</a:t>
            </a:r>
          </a:p>
          <a:p>
            <a:r>
              <a:rPr lang="en-IN" sz="1800" dirty="0"/>
              <a:t>Then change the format from the format visual.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384C-D028-4FE9-B91C-E532496E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99" y="2931867"/>
            <a:ext cx="2298477" cy="2724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6CEF6-0983-465A-B912-348F13FE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447" y="2862045"/>
            <a:ext cx="2101212" cy="319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939B6-520A-4743-8E78-687E83E35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784" y="3097083"/>
            <a:ext cx="2629267" cy="160042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E5F324-9840-4525-9174-AF2800F62209}"/>
              </a:ext>
            </a:extLst>
          </p:cNvPr>
          <p:cNvSpPr/>
          <p:nvPr/>
        </p:nvSpPr>
        <p:spPr>
          <a:xfrm>
            <a:off x="3944896" y="3853376"/>
            <a:ext cx="645459" cy="22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D76816-047C-4A33-B974-0844536F9429}"/>
              </a:ext>
            </a:extLst>
          </p:cNvPr>
          <p:cNvSpPr/>
          <p:nvPr/>
        </p:nvSpPr>
        <p:spPr>
          <a:xfrm>
            <a:off x="7339462" y="3853376"/>
            <a:ext cx="528916" cy="29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0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A5B-6CA8-4A84-B78A-1AD625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AVERAGE OF LOAN AMOUNT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F0B8-6815-4F23-A74F-43477666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63912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cards from the visualization and average of loan amount term in fields.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Then change the format from the format visual.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DDE5E-C0AD-4DB7-A9E9-76C120D7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86" y="2902989"/>
            <a:ext cx="2066961" cy="285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B7D23-6ED6-49C8-B330-4B0931B6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96" y="3129347"/>
            <a:ext cx="1949393" cy="2398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8F1B3-8768-4024-8A4B-BBE57DB4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247" y="3429000"/>
            <a:ext cx="2638793" cy="155279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8FF5F8-F2AF-4BF9-9A16-6F0E410EDA7F}"/>
              </a:ext>
            </a:extLst>
          </p:cNvPr>
          <p:cNvSpPr/>
          <p:nvPr/>
        </p:nvSpPr>
        <p:spPr>
          <a:xfrm>
            <a:off x="3989294" y="3948345"/>
            <a:ext cx="663388" cy="14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1711C4-8963-43BA-9427-EBE82CBFAA37}"/>
              </a:ext>
            </a:extLst>
          </p:cNvPr>
          <p:cNvSpPr/>
          <p:nvPr/>
        </p:nvSpPr>
        <p:spPr>
          <a:xfrm>
            <a:off x="7086169" y="3966275"/>
            <a:ext cx="681318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8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9FA4-EFF6-449B-ACFE-0BDEC796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 OF APPLICANT INCOME BY EDUCATION AND MARRIED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102F-5B50-4CFD-808C-6DE448A1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278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select clustered column chart.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drag education in x axis and sum of applicant income in y axis and married in legend.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change the format of the visual.</a:t>
            </a: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F311D-90B9-4D26-AEC1-D7C61DD0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11" y="3160057"/>
            <a:ext cx="1982391" cy="2752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B9A29-4750-4DA5-BB9E-C59406DA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57" y="3141560"/>
            <a:ext cx="2387002" cy="2789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84927-E729-41B6-B6EB-C9A7DD42D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634" y="3160057"/>
            <a:ext cx="3706382" cy="249589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C2AECD-162F-4941-B4F9-6022D2CF5BDE}"/>
              </a:ext>
            </a:extLst>
          </p:cNvPr>
          <p:cNvSpPr/>
          <p:nvPr/>
        </p:nvSpPr>
        <p:spPr>
          <a:xfrm>
            <a:off x="4251375" y="4180446"/>
            <a:ext cx="499929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53828F-06F2-40D1-AF76-E5DE61EC576F}"/>
              </a:ext>
            </a:extLst>
          </p:cNvPr>
          <p:cNvSpPr/>
          <p:nvPr/>
        </p:nvSpPr>
        <p:spPr>
          <a:xfrm>
            <a:off x="7101618" y="4216304"/>
            <a:ext cx="502023" cy="9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3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6B5-09AD-45DE-A47C-963F412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NEW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5E4C-0EB0-4B30-9B63-71902D95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gauge on the visualizations.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find the count of y and N in loan status.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create a new measure.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Click table tools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measure.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COUNTROWS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"Y"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CountN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3165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COUNTROWS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loan_data_set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en-US" sz="1800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"Y"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ACF24-BF99-4ECF-9EA9-33247C65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4719865"/>
            <a:ext cx="222324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86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1691</TotalTime>
  <Words>635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LOAN DATA ANALYSIS</vt:lpstr>
      <vt:lpstr>IMPORT DATA</vt:lpstr>
      <vt:lpstr>TRANSFORM DATA</vt:lpstr>
      <vt:lpstr>VISUALIZATION</vt:lpstr>
      <vt:lpstr>SUM OF LOAN AMOUNT</vt:lpstr>
      <vt:lpstr>SUM OF APPLICANT INCOME</vt:lpstr>
      <vt:lpstr>AVERAGE OF LOAN AMOUNT TERM</vt:lpstr>
      <vt:lpstr>SUM OF APPLICANT INCOME BY EDUCATION AND MARRIED</vt:lpstr>
      <vt:lpstr>NEW MEASURE</vt:lpstr>
      <vt:lpstr>GAUGE AXIS</vt:lpstr>
      <vt:lpstr>COUNT OF Y AND COUNT OF N IN LOAN STATUS</vt:lpstr>
      <vt:lpstr>SUM OF CREDIT HISTORY BY SELF EMPLOYED</vt:lpstr>
      <vt:lpstr>SUM OF LOAN AMOUNT BY DEPENDENTS</vt:lpstr>
      <vt:lpstr>PROPERTY AREA SLICER</vt:lpstr>
      <vt:lpstr>GENDER SLICER</vt:lpstr>
      <vt:lpstr>TITLE</vt:lpstr>
      <vt:lpstr>LOCK OBJECT</vt:lpstr>
      <vt:lpstr>PUBLISH</vt:lpstr>
      <vt:lpstr>REPORT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20</cp:revision>
  <dcterms:created xsi:type="dcterms:W3CDTF">2024-08-22T09:21:11Z</dcterms:created>
  <dcterms:modified xsi:type="dcterms:W3CDTF">2024-08-27T13:01:57Z</dcterms:modified>
</cp:coreProperties>
</file>