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73" r:id="rId14"/>
    <p:sldId id="274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4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29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3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6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0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2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6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3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C7A99D-8BCA-4756-AB9B-FDC4CC0D0D0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4323-E588-458E-868C-0BC301D1E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4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FF5-790D-B048-9F04-2CB87A103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UNIVERSITY STUDENT DATABASE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E1EFF-03F9-5DB0-850D-441B3FB24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69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B2DF-9B90-1C76-443B-B2CA64A8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65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ADDING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1136-114E-212A-4D8A-F0066184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9250"/>
            <a:ext cx="10707689" cy="4719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ALTER TABLE instructors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COLUMN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ACD65-055E-2CB8-07F6-E9A59324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02" y="2497281"/>
            <a:ext cx="7845136" cy="3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0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C1-9FC8-7D89-121C-6EFABE59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2940-7248-B2A0-9208-857BDEB9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28750"/>
            <a:ext cx="10900757" cy="497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UPDATE instructors 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21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instructor_id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1501;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UPDATE instructors 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22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instructor_id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1503;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UPDATE instructors 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instructor_id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1505;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D3DB9-3E1B-523E-E73B-8D4AD132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49" y="1543050"/>
            <a:ext cx="6145213" cy="42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3CB-C7C7-707F-B486-8A2659C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43E3-26C9-7648-B2DA-0C46D20F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610"/>
            <a:ext cx="10515600" cy="5360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SELECT Studentname,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course_name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enrollment_date,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instructor_name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Enrollments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INNER JOIN Students ON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Enrollments.student_id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Students.student_id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INNER JOIN Courses ON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Enrollments.course_id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Courses.course_id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INNER JOIN instructors ON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instructors.course_id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Courses.course_id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E66C7-CFA2-606B-F993-EEF2D79F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0" y="3148446"/>
            <a:ext cx="9112827" cy="3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A430-BB88-4DE9-B849-93C3123F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5714" cy="985557"/>
          </a:xfrm>
        </p:spPr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ARRANGING IN DESCENDING ORDER</a:t>
            </a:r>
            <a:b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1514-6B5B-492E-80AF-A215155F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enrollments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ORDER BY `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enrollment_id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` DESC, `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` DESC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26BF5-4D96-4A5A-9C0B-13A442C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3190875"/>
            <a:ext cx="6477000" cy="31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8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1D61-D202-4F88-B6FF-7D2E097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1889" cy="109985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ARRANGING IN ASCENDING ORDER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DF0E-0231-437F-8766-9D6D7E3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2918"/>
            <a:ext cx="9505950" cy="4481232"/>
          </a:xfrm>
        </p:spPr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SELECT * FROM `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enrollments`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ORDER BY `enrollment_id`ASC,`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student_id`ASC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75EFC-5BC9-44B9-8826-418DAD33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40" y="2799422"/>
            <a:ext cx="8233064" cy="34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5364-3D8E-0EBC-C534-D702A22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AGGREGATE FUNCTIONS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B0C8-577F-3B20-99A7-2DF07528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25625"/>
            <a:ext cx="111060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fees,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COUNT(*)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Totalstudents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SUM(fees)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Totalfees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AVG(fees)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Averagefees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MAX(fees)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Highestfees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MIN(fees)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Lowestfees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courses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BY fees;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D6072-BC24-600E-0FC6-74E2B8CF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72" y="2162103"/>
            <a:ext cx="7055427" cy="37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E70-0E46-DBB1-6BE6-B066915E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2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DELETE ROW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DE04-4F5E-3E42-A115-8F3703B5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335"/>
            <a:ext cx="10515600" cy="504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DELETE FROM `enrollments` WHERE `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`=5;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4968-2C96-49D5-4A16-69BBCC65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07" y="1988586"/>
            <a:ext cx="6878782" cy="39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522A-1DEB-3168-8222-8C5ECD9F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DELETE COLUMN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85AB-1BF2-E207-DD19-1A5AA618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2"/>
            <a:ext cx="10515600" cy="509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ALTER TABLE students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DROP COLUMN `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enrollement_date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`;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24324-528A-8933-1CA2-CC8E2563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2" y="2170258"/>
            <a:ext cx="7211290" cy="39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F0171-7632-49A7-95F0-B5C5B6E8D2E7}"/>
              </a:ext>
            </a:extLst>
          </p:cNvPr>
          <p:cNvSpPr txBox="1"/>
          <p:nvPr/>
        </p:nvSpPr>
        <p:spPr>
          <a:xfrm>
            <a:off x="3048000" y="323480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9056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F7C9-4CD7-4FA6-42F8-CC87F716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TABLE:Students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7D5A-2C7D-7243-9AE5-D2032E3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2574"/>
            <a:ext cx="11041064" cy="500062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TABLE Students(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Student_id INT PRIMARY Key,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Studentname VARCHAR(20),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date_of_birth DATE,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studentmail VARCHAR(50),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enrollement_date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EE0DE-29AE-4B4E-8747-27824305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38" y="1662113"/>
            <a:ext cx="6861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370DF-EDFE-05BD-CED6-0EEBA16A623E}"/>
              </a:ext>
            </a:extLst>
          </p:cNvPr>
          <p:cNvSpPr txBox="1"/>
          <p:nvPr/>
        </p:nvSpPr>
        <p:spPr>
          <a:xfrm>
            <a:off x="419965" y="835544"/>
            <a:ext cx="11115676" cy="277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INSERT INTO Students (`student_id`, `Studentname`, `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date_of_birth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`, `studentmail`, `enrollment_date`)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VALUES (1, 'Priya', '1998-08-12', 'priya98@gmail.com', '2024-04-23'),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(2, 'Jack', '2000-03-09', 'rjack00@email.com', '2024-06-22'),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(3, 'Ram', '1999-10-10', 'ram1010@gmail.com', '2024-05-03'),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(4, 'Riya', '2001-08-11', 'riya@gmail.com', '2024-05-04'),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(5, 'Hema', '2000-09-12', 'heman12@gmail.com', '2024-05-03’);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04052-135A-7ED0-C895-DB3FE0BF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8" y="3283991"/>
            <a:ext cx="7221682" cy="33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E3DD-0195-A95D-E4EE-4DD5816E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TABLE: Courses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4788-3638-6BF3-33D5-5EBF339C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57326"/>
            <a:ext cx="10651518" cy="494795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TABLE Courses(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course_id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 PRIMARY KEY,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course_name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VARCHAR(20),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credits INT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 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219E20-7C6A-D4F1-B4E7-B0F80BC1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09" y="1884521"/>
            <a:ext cx="6296891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66A95-A363-C3A9-749B-39753A2E5F9D}"/>
              </a:ext>
            </a:extLst>
          </p:cNvPr>
          <p:cNvSpPr txBox="1"/>
          <p:nvPr/>
        </p:nvSpPr>
        <p:spPr>
          <a:xfrm>
            <a:off x="511751" y="431603"/>
            <a:ext cx="6720321" cy="237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INSERT INTO courses (`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course_id`,`course_name`,`credits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`)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VALUES (21, 'Mathematics', 140),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(22, 'Computer Science', 24),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(23, 'Commerce', 140),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(24, 'Physics', 25),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(25, 'English', 75);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AFA7-8EE1-0A90-EC56-EE375604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08" y="3048832"/>
            <a:ext cx="7897091" cy="3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25B-2771-77E8-B535-0C3015DE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65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TABLE: Instructors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238E-77B7-40C2-D8F0-907908CD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5450"/>
            <a:ext cx="10707689" cy="492355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TABLE Instructors(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instructor_id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 Primary Key,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instructor_name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VARCHAR(50),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instructor_mail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VARCHAR(50),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phone_number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VARCHAR(20)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8715B-C8D9-F1FF-4F5A-A0FD65C4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73" y="1960563"/>
            <a:ext cx="67818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108C67-850A-D3DA-6A4D-A51ED127766B}"/>
              </a:ext>
            </a:extLst>
          </p:cNvPr>
          <p:cNvSpPr txBox="1"/>
          <p:nvPr/>
        </p:nvSpPr>
        <p:spPr>
          <a:xfrm>
            <a:off x="324715" y="464167"/>
            <a:ext cx="10429876" cy="157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INSERT INTO instructors (`instructor_id`,`instructor_name`,`instructor_mail`,`phone_number`)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VALUES (1501, 'Revathi’ , 'revathi@gmail.com', '9956724567'),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(1503, 'Mohan', 'mohanraj@gmail.com', '8734567890'),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(1505, 'Prem', 'kumar@gmail.com', '9764829108');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E406B-1220-8F0C-3388-980808EB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44" y="2573049"/>
            <a:ext cx="7576301" cy="38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AD33-135C-677F-701D-40F0018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TABLE: Enrollments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B3A0-A89E-4757-2D33-4434E3C0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5900"/>
            <a:ext cx="10960533" cy="50069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TABLE Enrollments (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enrollment_id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 PRIMARY KEY,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course_id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INT,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enrollment_date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DATE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  <a:endParaRPr lang="en-IN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9B3E1-C03A-5A2A-9132-1EF9B66D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77" y="1644650"/>
            <a:ext cx="6567055" cy="4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6956A-51C3-341D-8C48-854AA23EED8A}"/>
              </a:ext>
            </a:extLst>
          </p:cNvPr>
          <p:cNvSpPr txBox="1"/>
          <p:nvPr/>
        </p:nvSpPr>
        <p:spPr>
          <a:xfrm>
            <a:off x="480579" y="345766"/>
            <a:ext cx="10274012" cy="237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INSERT INTO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enrollments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(`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enrollment_id`,`student_id`,`course_id`,`enrollment_date</a:t>
            </a: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`)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VALUES (346, 1, 22, '2024-04-23'),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(1050, 4, 21, '2024-05-04'),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(2501, 2, 25, '2024-06-22'),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(105, 3, 22, '2024-05-03'),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(978, 5, 24, '2024-05-03');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D06AF-E595-3D8C-8E8E-59DD2244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3" y="2867891"/>
            <a:ext cx="8802428" cy="36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1278</TotalTime>
  <Words>693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Century Gothic</vt:lpstr>
      <vt:lpstr>Wingdings 3</vt:lpstr>
      <vt:lpstr>Ion</vt:lpstr>
      <vt:lpstr>UNIVERSITY STUDENT DATABASE</vt:lpstr>
      <vt:lpstr>TABLE:Students</vt:lpstr>
      <vt:lpstr>PowerPoint Presentation</vt:lpstr>
      <vt:lpstr>TABLE: Courses</vt:lpstr>
      <vt:lpstr>PowerPoint Presentation</vt:lpstr>
      <vt:lpstr>TABLE: Instructors</vt:lpstr>
      <vt:lpstr>PowerPoint Presentation</vt:lpstr>
      <vt:lpstr>TABLE: Enrollments</vt:lpstr>
      <vt:lpstr>PowerPoint Presentation</vt:lpstr>
      <vt:lpstr>ADDING COLUMN</vt:lpstr>
      <vt:lpstr>UPDATE</vt:lpstr>
      <vt:lpstr>INNER JOIN</vt:lpstr>
      <vt:lpstr>ARRANGING IN DESCENDING ORDER </vt:lpstr>
      <vt:lpstr>ARRANGING IN ASCENDING ORDER </vt:lpstr>
      <vt:lpstr>AGGREGATE FUNCTIONS</vt:lpstr>
      <vt:lpstr>DELETE ROW</vt:lpstr>
      <vt:lpstr>DELETE COLUMN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Student Database</dc:title>
  <dc:creator>N malathi</dc:creator>
  <cp:lastModifiedBy>N malathi</cp:lastModifiedBy>
  <cp:revision>5</cp:revision>
  <dcterms:created xsi:type="dcterms:W3CDTF">2024-06-12T09:17:39Z</dcterms:created>
  <dcterms:modified xsi:type="dcterms:W3CDTF">2024-08-01T13:06:56Z</dcterms:modified>
</cp:coreProperties>
</file>