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3" r:id="rId5"/>
    <p:sldId id="262" r:id="rId6"/>
    <p:sldId id="263" r:id="rId7"/>
    <p:sldId id="261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9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1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6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2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9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97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6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0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DF3932-8E06-4A3C-9596-9CCDFC3B7AD6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C780256-2CB4-4BD1-9874-CD8333944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79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28B9-8BAE-4CE5-9F3D-815D939B3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Employee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4D18-5997-4EFC-8FCF-FACE0736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E4E5-43D8-43D0-A9A6-E553A42D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en-IN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C761-741C-4058-8B4E-3E0486A0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2894"/>
            <a:ext cx="8825659" cy="38279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 FROM `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data_science_team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` WHERE `CONTINENT`='Asia' AND`COUNTRY`='India';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2A157-A3AE-48E6-828F-1C07AD70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624960"/>
            <a:ext cx="7171765" cy="22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9DA-211B-4653-8587-B0A8A100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MINIMUM AND MAXIMUM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B5F4-BA76-4568-BC38-957EF1C52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2339788"/>
            <a:ext cx="10919011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EMP_ID, FIRST_NAME, LAST_NAME,GENDER, DEPT,ROLE, SALARY,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max(salary) over(PARTITION by ROLE)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Max_Salary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min(salary) over(PARTITION by ROLE)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Min_Salary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A7203-B541-4C1A-B57A-30A9EA78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775" y="3989294"/>
            <a:ext cx="7010401" cy="236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8F86-871F-46A8-B250-37B2C581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0944-F8D7-4166-AF43-DEEE38DFF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3930"/>
            <a:ext cx="10391587" cy="410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`EMP_ID`, `FIRST_NAME`, `LAST_NAME`, `GENDER`,`DEPT`, `EMP_RATING`,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`EMP_RATING` &lt; 2 THEN 'Less than 2'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`EMP_RATING` &lt; 4 then 'Between two and four'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 'Greater then 4'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emp_rating_status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91D6D-2CF0-4D91-8BBC-819B45AE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544234"/>
            <a:ext cx="4231341" cy="26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4444-2172-44FB-97CC-D0AA72D7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endParaRPr lang="en-IN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F79B-50F2-4BC0-AB10-462F497B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41" y="2375646"/>
            <a:ext cx="10667999" cy="440167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`PROJ_NAME`,`DOMAIN`,`START _DATE`,`CLOSURE_DATE`,`DEV_QTR`,`STATUS`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proj_table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INNER JOIN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proj_table.PROJECT_ID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emp_record_table.PROJ_ID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87B-F5E5-448B-A7C1-E4159C69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59" y="4180968"/>
            <a:ext cx="4807306" cy="241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B67D-0479-438E-BC6E-BB9DC8E1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6257-4A6E-4FAE-8DC6-002F9C8B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7719"/>
            <a:ext cx="8825659" cy="438374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SELECT`EMP_ID`,`SALARY`,`PROJ_NAME`,`DOMAIN`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JOIN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emp_record_table.PROJ_ID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proj_table.PROJECT_ID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618FE-A7CD-479A-8F26-AB978CDB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65" y="4025153"/>
            <a:ext cx="4347881" cy="2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A8D-3295-43F6-ABA1-918FD7FC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E2BCA-01DB-49FA-978C-4B72254B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6" y="2286001"/>
            <a:ext cx="10829364" cy="438374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data_science_team.FIRST_NAME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data_science_team.LAST_NAME,emp_record_table.SALARY,emp_record_table.EMP_RATING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data_science_team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RIGHT JOIN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data_science_team.EMP_ID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emp_record_table.EMP_ID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F1E55-C227-49FE-8A6B-E7A3D43B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907" y="4285130"/>
            <a:ext cx="3910105" cy="22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2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DCC8-3E74-489B-AF98-DD810D15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58AE4-F210-448B-AD0F-E4486B86D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0824"/>
            <a:ext cx="8825659" cy="4527176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emp_record_table.MANAGER_ID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proj_table.PROJ_NAME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FROM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INNER JOIN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proj_table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ON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emp_record_table.PROJ_ID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proj_table.PROJECT_ID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87757-AD7B-4716-A530-0C53D8706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6" y="4392705"/>
            <a:ext cx="4285130" cy="21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576C2A-D961-41C7-8511-9081C41B05E3}"/>
              </a:ext>
            </a:extLst>
          </p:cNvPr>
          <p:cNvSpPr txBox="1"/>
          <p:nvPr/>
        </p:nvSpPr>
        <p:spPr>
          <a:xfrm>
            <a:off x="3048000" y="32353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22733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F00C-92C6-482B-BA9A-27D60799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78" y="685800"/>
            <a:ext cx="10176246" cy="972671"/>
          </a:xfrm>
        </p:spPr>
        <p:txBody>
          <a:bodyPr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89D86-6404-45F6-823F-2DF50EC2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77" y="2241176"/>
            <a:ext cx="10176246" cy="416858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pPr rtl="0">
              <a:spcBef>
                <a:spcPts val="1200"/>
              </a:spcBef>
              <a:spcAft>
                <a:spcPts val="800"/>
              </a:spcAft>
            </a:pP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 DATABASE </a:t>
            </a:r>
            <a:r>
              <a:rPr lang="en-IN" sz="180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employee_performance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1A700-A2D2-4BCB-BD34-B035F9DA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80" y="3812993"/>
            <a:ext cx="5493179" cy="126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F30FA-7436-424F-BCF1-87892B27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36" y="3585882"/>
            <a:ext cx="3956384" cy="21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5E64-E7A6-4075-89DB-8E150732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IMPORT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4B19-39B4-4571-830F-47C7C3BFD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3224"/>
            <a:ext cx="9037917" cy="35365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Importing 3 tables into employee_performance database.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data_science_team.csv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proj_table.csv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emp_record_table.csv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to check if the tables are successfully imported, we will use the below query.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9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8086-3A0E-4003-AFF0-FE7D8D55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65DD-9038-49EF-96B7-1E6B3E410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779371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SELECT *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data_science_team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969B2-F77D-4E88-BCCA-9508F682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05" y="3514445"/>
            <a:ext cx="5531225" cy="274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0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FC14-DD03-4E62-AC0A-303CD76C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600C-8D3D-43B8-BA40-FBB41EBB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2" y="2268071"/>
            <a:ext cx="10829365" cy="424927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                                                                       Query:</a:t>
            </a:r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proj_table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                                     SELECT * FROM emp_record_table;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91E3D-D794-4E0A-BEBB-A2669AAE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48" y="3989294"/>
            <a:ext cx="4634754" cy="226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3D53D-5802-48CE-9205-43D4443E3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06" y="3989294"/>
            <a:ext cx="4634754" cy="226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4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51BF-3601-45E0-B8A0-D034CA12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9B3C-B9E4-4EEC-9485-EEEFBB511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6" y="2357717"/>
            <a:ext cx="10605247" cy="4356848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`EMP_ID`,`FIRST_NAME`,`LAST_NAME`,`ROLE`,`DEPT`FROM emp_record_table;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0D01EC-2BA5-4116-9FFA-AF9B37FE1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solidFill>
            <a:srgbClr val="E5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617732-526C-406D-A928-0D8F2377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55" y="3429000"/>
            <a:ext cx="4740970" cy="28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7F01-E31E-4D0A-A852-7B526093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793"/>
          </a:xfrm>
        </p:spPr>
        <p:txBody>
          <a:bodyPr/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  <a:endParaRPr lang="en-IN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EEDC-C6EF-419B-935D-0A8BCC42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753"/>
            <a:ext cx="10515600" cy="40161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the FIRST_NAME and the LAST_NAME of employees in the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emp_record_table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(First_NAME,' ',LAST_NAME) as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'NAME' from emp_record_table;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E3F83-A4BC-4C3E-B8C4-BB0D67D9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41" y="3137648"/>
            <a:ext cx="5015753" cy="294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9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4148-F350-4CC1-8943-3F1A6DC0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2608FB-5E54-4533-812E-94F77F358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6681"/>
            <a:ext cx="8825659" cy="415065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`EMP_ID`,`FIRST_NAME`,`LAST_NAME`,`SALARY`,`ROLE`FROM emp_record_table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WHERE`EXP`&gt;10;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5E52E-FA84-453A-8681-D72623C4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58" y="3294529"/>
            <a:ext cx="5701553" cy="27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7ACD-4312-43CC-AB3C-E3477EA0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lang="en-IN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FC51-B51E-4D60-8388-3A47BDA6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2268071"/>
            <a:ext cx="10892118" cy="424927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*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Dept = 'healthcare’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UNION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SELECT *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emp_record_table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Dept = 'finance';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E7313-8310-4016-BD45-8442454C7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997511"/>
            <a:ext cx="4222376" cy="22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1004</TotalTime>
  <Words>642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 Boardroom</vt:lpstr>
      <vt:lpstr>Employee Performance Analysis</vt:lpstr>
      <vt:lpstr>CREATE DATABASE</vt:lpstr>
      <vt:lpstr>IMPORT TABLE</vt:lpstr>
      <vt:lpstr>PowerPoint Presentation</vt:lpstr>
      <vt:lpstr>PowerPoint Presentation</vt:lpstr>
      <vt:lpstr>PowerPoint Presentation</vt:lpstr>
      <vt:lpstr>Concatenate</vt:lpstr>
      <vt:lpstr>WHERE</vt:lpstr>
      <vt:lpstr>UNION</vt:lpstr>
      <vt:lpstr> AND</vt:lpstr>
      <vt:lpstr>MINIMUM AND MAXIMUM</vt:lpstr>
      <vt:lpstr>CASE</vt:lpstr>
      <vt:lpstr>INNER JOIN</vt:lpstr>
      <vt:lpstr>LEFT JOIN</vt:lpstr>
      <vt:lpstr>RIGHT JOIN</vt:lpstr>
      <vt:lpstr>FULL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malathi</dc:creator>
  <cp:lastModifiedBy>N malathi</cp:lastModifiedBy>
  <cp:revision>33</cp:revision>
  <dcterms:created xsi:type="dcterms:W3CDTF">2024-07-31T10:59:41Z</dcterms:created>
  <dcterms:modified xsi:type="dcterms:W3CDTF">2024-08-01T15:27:04Z</dcterms:modified>
</cp:coreProperties>
</file>