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29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50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295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98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08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9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36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1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2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27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8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2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5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3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87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F56CC-5E22-4F04-9F61-A1D5BCC6D9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D2C17F-7C39-456A-BBAD-7A4BEB388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16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AFEA-4047-4A69-A497-46F7CBC40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SOCIAL MEDIA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6414-7333-47A8-9CAE-D132569A6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5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57A45-2C3D-4482-938E-C78D4051E1E1}"/>
              </a:ext>
            </a:extLst>
          </p:cNvPr>
          <p:cNvSpPr txBox="1"/>
          <p:nvPr/>
        </p:nvSpPr>
        <p:spPr>
          <a:xfrm>
            <a:off x="3048000" y="324433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82254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EE9F-22C3-4054-8D23-B2D80D7E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228165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IMPORT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530A-8695-4EA1-8F1D-57CA4A07C0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('social media.csv’)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print(df)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97A3E77-7805-490E-93D9-7D4E3FD197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1849" y="2141538"/>
            <a:ext cx="3834889" cy="3649662"/>
          </a:xfrm>
        </p:spPr>
      </p:pic>
    </p:spTree>
    <p:extLst>
      <p:ext uri="{BB962C8B-B14F-4D97-AF65-F5344CB8AC3E}">
        <p14:creationId xmlns:p14="http://schemas.microsoft.com/office/powerpoint/2010/main" val="327887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7A12-B6C2-470F-ABE1-D82090E3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7" y="510989"/>
            <a:ext cx="10131425" cy="1057835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PLATFORM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7155-823E-4568-A14D-DAF9E029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8"/>
            <a:ext cx="4420205" cy="4614563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('social media.csv’)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x = df['Platform'].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=(15,8))</a:t>
            </a:r>
          </a:p>
          <a:p>
            <a:pPr marL="0" indent="0">
              <a:buNone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plt.bar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x.index,x.values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("Platform Usage")</a:t>
            </a:r>
          </a:p>
          <a:p>
            <a:pPr marL="0" indent="0">
              <a:buNone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plt.xlabel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("Platform")</a:t>
            </a:r>
          </a:p>
          <a:p>
            <a:pPr marL="0" indent="0">
              <a:buNone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plt.ylabel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("Count")</a:t>
            </a:r>
          </a:p>
          <a:p>
            <a:pPr marL="0" indent="0">
              <a:buNone/>
            </a:pP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777DE33E-7254-4922-88C0-3D0625C1C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5693" y="2034988"/>
            <a:ext cx="5602381" cy="3756211"/>
          </a:xfrm>
        </p:spPr>
      </p:pic>
    </p:spTree>
    <p:extLst>
      <p:ext uri="{BB962C8B-B14F-4D97-AF65-F5344CB8AC3E}">
        <p14:creationId xmlns:p14="http://schemas.microsoft.com/office/powerpoint/2010/main" val="243056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3E04-F4F4-4E1E-8FBB-CBF352C4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1364"/>
            <a:ext cx="10353762" cy="770965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MEDIA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617F-BAB7-4C36-BD9D-F3DC565B2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7826" y="1026535"/>
            <a:ext cx="6705600" cy="575078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('social media.csv’)</a:t>
            </a: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x = df['Media Type'].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#labels for pie chart</a:t>
            </a: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labels =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x.index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sizes = x. values</a:t>
            </a: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#Explode parameter</a:t>
            </a: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explode = tuple([0]*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(labels))</a:t>
            </a: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#Plotting the pie chart</a:t>
            </a:r>
          </a:p>
          <a:p>
            <a:pPr marL="0" indent="0">
              <a:buNone/>
            </a:pP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plt.pie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(sizes, explode=explode, labels=labels,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autopct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='%1.1f%%',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startangle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=90,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pctdistance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=0.75)</a:t>
            </a: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#Plotting the title</a:t>
            </a:r>
          </a:p>
          <a:p>
            <a:pPr marL="0" indent="0">
              <a:buNone/>
            </a:pP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("Type of Media")</a:t>
            </a:r>
          </a:p>
          <a:p>
            <a:pPr marL="0" indent="0">
              <a:buNone/>
            </a:pP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("equal")</a:t>
            </a:r>
          </a:p>
          <a:p>
            <a:pPr marL="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#Show the plot</a:t>
            </a:r>
          </a:p>
          <a:p>
            <a:pPr marL="0" indent="0">
              <a:buNone/>
            </a:pP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52B8A79-BBA1-40A1-8F78-BC72CC600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8079" y="1604169"/>
            <a:ext cx="4332596" cy="3649662"/>
          </a:xfrm>
        </p:spPr>
      </p:pic>
    </p:spTree>
    <p:extLst>
      <p:ext uri="{BB962C8B-B14F-4D97-AF65-F5344CB8AC3E}">
        <p14:creationId xmlns:p14="http://schemas.microsoft.com/office/powerpoint/2010/main" val="390131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9F4C-CBF4-4843-B96A-5E90297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2400"/>
            <a:ext cx="10353762" cy="753035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USER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F1E1-DB7A-4427-84F7-83F514615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5795" y="905435"/>
            <a:ext cx="5424252" cy="5710517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('social media.csv’)</a:t>
            </a: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x = df['User Activity'].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#labels for pie chart</a:t>
            </a: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sizes = x. values</a:t>
            </a: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#Explode parameter</a:t>
            </a: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explode = tuple([0]*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(labels))</a:t>
            </a: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#Plotting the pie chart</a:t>
            </a:r>
          </a:p>
          <a:p>
            <a:pPr marL="36900" indent="0">
              <a:buNone/>
            </a:pP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plt.pie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(sizes, explode=explode,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autopct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 ='%1.1f%%',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startangle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=140,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pctdistance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=0.75)</a:t>
            </a: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#Plotting the title</a:t>
            </a:r>
          </a:p>
          <a:p>
            <a:pPr marL="36900" indent="0">
              <a:buNone/>
            </a:pP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("User 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Activites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36900" indent="0">
              <a:buNone/>
            </a:pP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("equal")</a:t>
            </a:r>
          </a:p>
          <a:p>
            <a:pPr marL="36900" indent="0">
              <a:buNone/>
            </a:pP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plt.legend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(labels=</a:t>
            </a: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x.index,loc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=(0.9,0.9),title="User Activity")</a:t>
            </a:r>
          </a:p>
          <a:p>
            <a:pPr marL="36900" indent="0">
              <a:buNone/>
            </a:pP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#Show the plot</a:t>
            </a:r>
          </a:p>
          <a:p>
            <a:pPr marL="36900" indent="0">
              <a:buNone/>
            </a:pPr>
            <a:r>
              <a:rPr lang="en-IN" sz="1300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sz="13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F3470A-9256-4F29-8FAA-AE459C844B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0047" y="2016032"/>
            <a:ext cx="4649895" cy="3649662"/>
          </a:xfrm>
        </p:spPr>
      </p:pic>
    </p:spTree>
    <p:extLst>
      <p:ext uri="{BB962C8B-B14F-4D97-AF65-F5344CB8AC3E}">
        <p14:creationId xmlns:p14="http://schemas.microsoft.com/office/powerpoint/2010/main" val="146833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69DA-31E4-4571-876E-2F6284C8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89078"/>
            <a:ext cx="10131425" cy="1456267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ACCOUNT CREATION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8964-73B6-4DE9-8D8C-F452168DE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0313" y="1599137"/>
            <a:ext cx="5060497" cy="4634753"/>
          </a:xfrm>
        </p:spPr>
        <p:txBody>
          <a:bodyPr>
            <a:normAutofit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('social media.csv’)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x = df['Account Creation Date'].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=(15,8))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x.index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x.values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marker='o',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mfc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='r’)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plt.xticks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(rotation=90)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plt.xlabel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("Date")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plt.grid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22A5E3-3136-402B-AAAB-56767D3430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3" y="1891554"/>
            <a:ext cx="5065712" cy="3666564"/>
          </a:xfrm>
        </p:spPr>
      </p:pic>
    </p:spTree>
    <p:extLst>
      <p:ext uri="{BB962C8B-B14F-4D97-AF65-F5344CB8AC3E}">
        <p14:creationId xmlns:p14="http://schemas.microsoft.com/office/powerpoint/2010/main" val="184502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81A0-C6AD-4F23-9323-0680DFC9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2" y="229098"/>
            <a:ext cx="10131425" cy="1456267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SERVER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2D21-EAC8-4E1C-9EC9-7E24B55AB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580050"/>
            <a:ext cx="5060497" cy="4892467"/>
          </a:xfrm>
        </p:spPr>
        <p:txBody>
          <a:bodyPr>
            <a:normAutofit fontScale="92500" lnSpcReduction="10000"/>
          </a:bodyPr>
          <a:lstStyle/>
          <a:p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('social media.csv’)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x = df['Server Post'].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=(15,7))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x.index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x.values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marker='o',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mfc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='r',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=10)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plt.xticks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(rotation=90)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plt.xlabel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("Server")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plt.ylabel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("Count")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plt.grid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E251F5-E750-4CCF-AFFC-9E055EB05C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2362" y="1685365"/>
            <a:ext cx="5308319" cy="4061011"/>
          </a:xfrm>
        </p:spPr>
      </p:pic>
    </p:spTree>
    <p:extLst>
      <p:ext uri="{BB962C8B-B14F-4D97-AF65-F5344CB8AC3E}">
        <p14:creationId xmlns:p14="http://schemas.microsoft.com/office/powerpoint/2010/main" val="322499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AF3-4C5C-4E7E-B9BA-BDA9BF53A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25" y="179294"/>
            <a:ext cx="10353762" cy="970450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ACCOUNT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8E5C-C88F-455C-BAE0-D5F22407C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3724" y="1078028"/>
            <a:ext cx="5442181" cy="5313808"/>
          </a:xfrm>
        </p:spPr>
        <p:txBody>
          <a:bodyPr>
            <a:normAutofit fontScale="70000" lnSpcReduction="20000"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('social media.csv’)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x = df['Account Verification'].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value_counts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#labels for pie chart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labels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x.index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sizes = x. values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#Explode parameter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explode = tuple([0.1]*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(labels))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#Plotting the pie chart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plt.pie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(sizes, explode=explode, labels=labels,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autopct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='%1.1f%%',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startangle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=90,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pctdistance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=0.75)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#Plotting the title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plt.title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("Account Verification Status")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plt.axis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("equal")</a:t>
            </a:r>
          </a:p>
          <a:p>
            <a:pPr marL="3690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#Show the plot</a:t>
            </a:r>
          </a:p>
          <a:p>
            <a:pPr marL="3690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plt.show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FCD662-7784-4A2F-AFC5-C750E46DD1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5631" y="1757082"/>
            <a:ext cx="4934322" cy="3823736"/>
          </a:xfrm>
        </p:spPr>
      </p:pic>
    </p:spTree>
    <p:extLst>
      <p:ext uri="{BB962C8B-B14F-4D97-AF65-F5344CB8AC3E}">
        <p14:creationId xmlns:p14="http://schemas.microsoft.com/office/powerpoint/2010/main" val="79635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530D-F2C4-4E83-A05E-B19DDA73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3" y="62753"/>
            <a:ext cx="11958917" cy="99508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LIKES - MEAN, STANDARD DEVIATION, MINUMUM, MAXIMUM,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D5EF-F5B6-405A-969B-25D0F7A3E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5503" y="1057836"/>
            <a:ext cx="5060497" cy="5699292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Load data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df =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('social media.csv’)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Convert a column to a NumPy array</a:t>
            </a:r>
          </a:p>
          <a:p>
            <a:pPr marL="3690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likes_score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= df["Likes/Reactions"].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to_numpy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#mean</a:t>
            </a:r>
          </a:p>
          <a:p>
            <a:pPr marL="3690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mean_score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likes_score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#std deviation</a:t>
            </a:r>
          </a:p>
          <a:p>
            <a:pPr marL="3690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std_dev_score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np.std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likes_score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#Minumum</a:t>
            </a:r>
          </a:p>
          <a:p>
            <a:pPr marL="3690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np.min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likes_score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Maximum</a:t>
            </a:r>
          </a:p>
          <a:p>
            <a:pPr marL="3690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max_val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np.max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likes_score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# Range</a:t>
            </a:r>
          </a:p>
          <a:p>
            <a:pPr marL="36900" indent="0">
              <a:buNone/>
            </a:pP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range_val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np.ptp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likes_score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 print("Mean of likes:",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mean_score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print("Standard deviation:",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std_dev_score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print("Minimum:",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min_val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print("Maximum:",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max_val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6900" indent="0">
              <a:buNone/>
            </a:pP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print("Range:", </a:t>
            </a:r>
            <a:r>
              <a:rPr lang="en-IN" sz="900" dirty="0" err="1">
                <a:latin typeface="Arial" panose="020B0604020202020204" pitchFamily="34" charset="0"/>
                <a:cs typeface="Arial" panose="020B0604020202020204" pitchFamily="34" charset="0"/>
              </a:rPr>
              <a:t>range_val</a:t>
            </a:r>
            <a:r>
              <a:rPr lang="en-IN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8F49F-E3BA-4742-8350-C7FA6B00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710" y="1732449"/>
            <a:ext cx="5064665" cy="4058751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369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Mean of likes: 967.1794871794872</a:t>
            </a:r>
          </a:p>
          <a:p>
            <a:pPr marL="369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Standard deviation: 397.67238621597977</a:t>
            </a:r>
          </a:p>
          <a:p>
            <a:pPr marL="369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Minimum: 370</a:t>
            </a:r>
          </a:p>
          <a:p>
            <a:pPr marL="369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Maximum: 2200</a:t>
            </a:r>
          </a:p>
          <a:p>
            <a:pPr marL="369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Range: 1830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73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</TotalTime>
  <Words>878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SOCIAL MEDIA SENTIMENT ANALYSIS</vt:lpstr>
      <vt:lpstr>IMPORT CSV FILE</vt:lpstr>
      <vt:lpstr>PLATFORM USAGE</vt:lpstr>
      <vt:lpstr>MEDIA TYPE</vt:lpstr>
      <vt:lpstr>USER ACTIVITIES</vt:lpstr>
      <vt:lpstr>ACCOUNT CREATION DATE</vt:lpstr>
      <vt:lpstr>SERVER POST</vt:lpstr>
      <vt:lpstr>ACCOUNT STATUS</vt:lpstr>
      <vt:lpstr>LIKES - MEAN, STANDARD DEVIATION, MINUMUM, MAXIMUM, RANGE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SENTIMENT ANALYSIS</dc:title>
  <dc:creator>N malathi</dc:creator>
  <cp:lastModifiedBy>N malathi</cp:lastModifiedBy>
  <cp:revision>9</cp:revision>
  <dcterms:created xsi:type="dcterms:W3CDTF">2024-08-01T17:40:48Z</dcterms:created>
  <dcterms:modified xsi:type="dcterms:W3CDTF">2024-08-06T10:49:42Z</dcterms:modified>
</cp:coreProperties>
</file>