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92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2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21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389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815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2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8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0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1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1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DA595-C47D-40BF-8363-B3F2192B3B14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95FE1A-4A4D-421C-94BC-F076D8C46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968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DA21-4E18-4D18-AB3F-AEE557CBD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CLIMATE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4698B-47CE-4F6E-A735-3DC97FEDD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44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7F2A-F32A-4A44-8456-BDCE331B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CREATING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BC5D-9E6E-4B35-89C9-8692FB9A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Now, we drag all the worksheets in the dashboard.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Also we change the title of each visualization.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D6D0A8-44CD-487B-96C8-A07DCDBD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376" y="2788023"/>
            <a:ext cx="6033247" cy="31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1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3892-6973-44AE-9DDD-039E6605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A651-3140-4934-940F-25A48BC0B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0399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Next, we create a filter for the visualization.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Click any one of the visualization in the dashboard.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Click dropdown arrow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Filters  Year set.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CE92E-B2D3-422B-9852-2AF632B9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77" y="3315814"/>
            <a:ext cx="5818094" cy="2817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0CEDC-F847-4606-B1B0-116AE1B3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075" y="3451109"/>
            <a:ext cx="1543970" cy="254738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90435A-B77B-4AAD-86F6-C1CDBA0C7836}"/>
              </a:ext>
            </a:extLst>
          </p:cNvPr>
          <p:cNvSpPr/>
          <p:nvPr/>
        </p:nvSpPr>
        <p:spPr>
          <a:xfrm>
            <a:off x="7297271" y="4504341"/>
            <a:ext cx="717176" cy="170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1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953E-1593-4C96-9446-D7A8BAA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9159-A464-4E81-813A-2328B7DD9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Next, click dropdown in filters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apply to worksheets  all using this data source.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 that this filter can be used in all the visualizations in the dashboard.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9FA89-959E-471C-A755-029B8CB2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3" y="3273625"/>
            <a:ext cx="6194612" cy="325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72DF-F04C-4928-A9C4-3821381D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D14D2-300D-4F7B-BD2B-E45F015A5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got the dashboard of climate change visualization.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EB35B-65DD-488B-96BB-06097784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1" y="2335131"/>
            <a:ext cx="7566212" cy="37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8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72E0B5-0AE0-41EB-91E3-2A33A79476DA}"/>
              </a:ext>
            </a:extLst>
          </p:cNvPr>
          <p:cNvSpPr txBox="1"/>
          <p:nvPr/>
        </p:nvSpPr>
        <p:spPr>
          <a:xfrm>
            <a:off x="3048000" y="324433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67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2B1B-934A-4136-A63C-03983D5D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D1C1-DE5A-414B-B585-650FB2B6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get the data from the website in the excel format.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start cleaning the data.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remove the null values and blanks in the given data.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65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A2F1-18AC-48E9-B375-52B2EDA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IMPORT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99A7-52BD-414B-95FB-8AC3A963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Open tableau and click Microsoft excel.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the file and click ok.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dataset will open.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Next we click on sheet 1.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1F17A-0494-4497-9268-3C2C641B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58" y="3881717"/>
            <a:ext cx="3917578" cy="201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DFCBF2-B445-4DFE-B99C-EFF0307C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766" y="3881717"/>
            <a:ext cx="3290048" cy="215153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28946CE-4690-4280-A1DF-60C4C404B2D3}"/>
              </a:ext>
            </a:extLst>
          </p:cNvPr>
          <p:cNvSpPr/>
          <p:nvPr/>
        </p:nvSpPr>
        <p:spPr>
          <a:xfrm>
            <a:off x="5925671" y="4715435"/>
            <a:ext cx="690282" cy="18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7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51B9-0BE7-4552-A1D1-CC7BE395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HUMIDITY AND AVERAGE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5B35-2EEE-4F4C-96E0-036215BD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Here, the worksheet is opened.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Here, can change the size, color, and labels.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 can click the circle visualization.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this visualization Humidity and Average Temperature for the years are shown.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CA4D8-4083-424A-A55E-B7BA5AC8E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918" y="3429000"/>
            <a:ext cx="4751293" cy="253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7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005F-FEA0-4F68-9684-E1C07A44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NEW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450C-8ACF-4B7E-8107-65153DCE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Next, we create the new worksheet.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Click worksheet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worksheet.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C1583-F9E2-468D-B167-CCCD745E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76" y="3030069"/>
            <a:ext cx="5074024" cy="29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1356-0102-490D-B90D-693CE9C3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MINIMUM AND MAXIMUM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A11A-4549-4BDE-8456-8E155353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Here, we visualize minimum and maximum temperature for every month.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the line chart.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Drag month in the column and maximum, minimum temperature in rows.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the size, color, and labels.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0B408-DCE9-48E4-8E43-0EC1E354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39" y="3799220"/>
            <a:ext cx="4912658" cy="26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0D8-2201-4253-93F7-3AC8A1EC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CO2 CONCENTRATION AND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E7AD-0DEA-4405-A8E1-E93FDA0F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835"/>
            <a:ext cx="9228666" cy="4751294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Again create a new worksheet and create a new visualization.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Drag month in the column and Co2 concentration, Wind speed in rows.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click the multiple chart.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change the size, color, and labels and axis.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0C6F6-4C03-4A81-B970-209E1DA6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483" y="3429000"/>
            <a:ext cx="5719482" cy="266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B2797-C65B-401E-A792-F5A8B38CD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2" y="3729318"/>
            <a:ext cx="4177553" cy="202125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87BF112-574A-493A-BD42-BBF35A64F809}"/>
              </a:ext>
            </a:extLst>
          </p:cNvPr>
          <p:cNvSpPr/>
          <p:nvPr/>
        </p:nvSpPr>
        <p:spPr>
          <a:xfrm>
            <a:off x="5307106" y="4446494"/>
            <a:ext cx="327212" cy="215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0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E659-2774-4639-B7EE-8D7C37245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PROXIMITY TO WATER AND SEA SURFACE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A367-517A-4B52-BD6E-5450AD49D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6023"/>
            <a:ext cx="8596668" cy="450924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Next, we visualize proximity to water and sea surface temperature.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Drag month in the column and proximity to water, sea surface temperature in rows.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Here, we select area chart.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9FCB4-8C45-464C-BFB6-DF69E7E3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3429000"/>
            <a:ext cx="6203576" cy="303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E89F-57EC-43E3-827F-4E71B533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NEW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38C0-4546-4711-9870-E1924DE3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151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Now, we create dashboard.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Click dashboard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new dashboard.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08390-7707-4BB2-A2A6-00D7A5D7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329" y="2940424"/>
            <a:ext cx="6840071" cy="33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0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368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CLIMATE CHANGE</vt:lpstr>
      <vt:lpstr>DATA</vt:lpstr>
      <vt:lpstr>IMPORT FILE</vt:lpstr>
      <vt:lpstr>HUMIDITY AND AVERAGE TEMPERATURE</vt:lpstr>
      <vt:lpstr>NEW WORKSHEET</vt:lpstr>
      <vt:lpstr>MINIMUM AND MAXIMUM TEMPERATURE</vt:lpstr>
      <vt:lpstr>CO2 CONCENTRATION AND WIND SPEED</vt:lpstr>
      <vt:lpstr>PROXIMITY TO WATER AND SEA SURFACE TEMPERATURE</vt:lpstr>
      <vt:lpstr>NEW DASHBOARD</vt:lpstr>
      <vt:lpstr>CREATING DASHBOARD</vt:lpstr>
      <vt:lpstr>FILTER</vt:lpstr>
      <vt:lpstr>PowerPoint Presentation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malathi</dc:creator>
  <cp:lastModifiedBy>N malathi</cp:lastModifiedBy>
  <cp:revision>7</cp:revision>
  <dcterms:created xsi:type="dcterms:W3CDTF">2024-09-17T09:00:04Z</dcterms:created>
  <dcterms:modified xsi:type="dcterms:W3CDTF">2024-09-17T09:47:24Z</dcterms:modified>
</cp:coreProperties>
</file>