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74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6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4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99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3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03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5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1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3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4C94527-8D54-4706-A4EA-347B68BFB47A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C44D426-06B4-4A0A-85B7-FE4505DB5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0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E72C-953A-4C77-8C82-52B36E8BE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HR ANALYTICS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ABD2A-AFBD-414D-93CE-42B4FDEC0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32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4CAE-4870-4DFC-94AC-58E752F7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6166"/>
            <a:ext cx="7729728" cy="11887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75E4-AB5B-4131-97AE-34E9AAA6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08095"/>
            <a:ext cx="7729728" cy="4383740"/>
          </a:xfrm>
        </p:spPr>
        <p:txBody>
          <a:bodyPr/>
          <a:lstStyle/>
          <a:p>
            <a:r>
              <a:rPr lang="en-US" dirty="0"/>
              <a:t>Here, all the sheets are dragged in workspace and the title is changed.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FFAE5-1FBF-4476-B4E3-B7E06B6B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6" y="2554940"/>
            <a:ext cx="6104964" cy="35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58F8-2E13-46D3-AC3A-43711608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FILTERS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0E85-A658-4CE1-9A78-773444C1C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click anyone of the visualization.</a:t>
            </a:r>
          </a:p>
          <a:p>
            <a:r>
              <a:rPr lang="en-US" dirty="0"/>
              <a:t>Click dropdown arrow </a:t>
            </a:r>
            <a:r>
              <a:rPr lang="en-US" dirty="0">
                <a:sym typeface="Wingdings" panose="05000000000000000000" pitchFamily="2" charset="2"/>
              </a:rPr>
              <a:t> Filters  Department.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B176D-AAC2-4198-91BB-B0E9B18F6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94" y="3593940"/>
            <a:ext cx="4383742" cy="2630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BE5FB-C3A2-4D3A-A4E1-624DCB4A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751" y="3589191"/>
            <a:ext cx="1543265" cy="210531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8EC3100-DCF1-4AA9-B619-E1BD156EFD6E}"/>
              </a:ext>
            </a:extLst>
          </p:cNvPr>
          <p:cNvSpPr/>
          <p:nvPr/>
        </p:nvSpPr>
        <p:spPr>
          <a:xfrm>
            <a:off x="7046259" y="4150659"/>
            <a:ext cx="726141" cy="224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3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4687-B66B-416E-90FD-95A98992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7946-BCE2-414C-9A77-3640078D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got the dashboard.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E8336-9626-4737-9131-F2987489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99820"/>
            <a:ext cx="6651811" cy="36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95EED-B28C-4E28-9F5E-B131ACE7E370}"/>
              </a:ext>
            </a:extLst>
          </p:cNvPr>
          <p:cNvSpPr txBox="1"/>
          <p:nvPr/>
        </p:nvSpPr>
        <p:spPr>
          <a:xfrm>
            <a:off x="3048000" y="3244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B3C4-2EB4-4A9F-8E21-A7C7C60B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b="1" dirty="0"/>
              <a:t>IMPORT FILE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5B2-0EDD-48C3-8CB9-B2CA5BBC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/>
          <a:lstStyle/>
          <a:p>
            <a:r>
              <a:rPr lang="en-US" dirty="0"/>
              <a:t>Open tableau and click Microsoft excel.</a:t>
            </a:r>
          </a:p>
          <a:p>
            <a:r>
              <a:rPr lang="en-US" dirty="0"/>
              <a:t>Select the file and click ok.</a:t>
            </a:r>
          </a:p>
          <a:p>
            <a:r>
              <a:rPr lang="en-US" dirty="0"/>
              <a:t>The dataset will open.</a:t>
            </a:r>
          </a:p>
          <a:p>
            <a:r>
              <a:rPr lang="en-US" dirty="0"/>
              <a:t>Next we click on sheet 1.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3B5B0E-E2B6-4A50-8B89-B67F5784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7" y="3738282"/>
            <a:ext cx="3935507" cy="2308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0FF98-A73F-4E25-BA78-8A3627511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37" y="3496235"/>
            <a:ext cx="3729317" cy="24211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BDC61EA-33ED-4104-98DB-E5F7AE41ADCF}"/>
              </a:ext>
            </a:extLst>
          </p:cNvPr>
          <p:cNvSpPr/>
          <p:nvPr/>
        </p:nvSpPr>
        <p:spPr>
          <a:xfrm>
            <a:off x="5943600" y="4491318"/>
            <a:ext cx="609600" cy="21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8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952C-9EA2-47C6-94C3-5FBBE466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419" y="429578"/>
            <a:ext cx="7729728" cy="1188720"/>
          </a:xfrm>
        </p:spPr>
        <p:txBody>
          <a:bodyPr/>
          <a:lstStyle/>
          <a:p>
            <a:r>
              <a:rPr lang="en-US" b="1" dirty="0"/>
              <a:t>DEPARTMENT SALARY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D1C6-7108-4B05-B144-CCAE522B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504"/>
          </a:xfrm>
        </p:spPr>
        <p:txBody>
          <a:bodyPr/>
          <a:lstStyle/>
          <a:p>
            <a:r>
              <a:rPr lang="en-US" dirty="0"/>
              <a:t>Here, the worksheet is opened.</a:t>
            </a:r>
          </a:p>
          <a:p>
            <a:r>
              <a:rPr lang="en-US" dirty="0"/>
              <a:t>Here, we drag department in rows and salary in columns.</a:t>
            </a:r>
          </a:p>
          <a:p>
            <a:r>
              <a:rPr lang="en-US" dirty="0"/>
              <a:t>We can click the visualization in the right side.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6E4DA-F9C6-4077-9048-5DDB9439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5" y="3231776"/>
            <a:ext cx="4213412" cy="2877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8ED98-E0A9-4C7E-8389-7D1337A42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29" y="3312597"/>
            <a:ext cx="4213410" cy="287795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E91CE5C-D06B-4830-9F79-F34DAA3FF74E}"/>
              </a:ext>
            </a:extLst>
          </p:cNvPr>
          <p:cNvSpPr/>
          <p:nvPr/>
        </p:nvSpPr>
        <p:spPr>
          <a:xfrm>
            <a:off x="5593984" y="4276165"/>
            <a:ext cx="833718" cy="259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1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D56F5-EC23-4A4C-B54F-122C6242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3844"/>
            <a:ext cx="7729728" cy="1188720"/>
          </a:xfrm>
        </p:spPr>
        <p:txBody>
          <a:bodyPr/>
          <a:lstStyle/>
          <a:p>
            <a:r>
              <a:rPr lang="en-US" b="1" dirty="0"/>
              <a:t>NEW WORKSHEET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21B0-66E8-4566-9645-FEB3CE97D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05946"/>
          </a:xfrm>
        </p:spPr>
        <p:txBody>
          <a:bodyPr/>
          <a:lstStyle/>
          <a:p>
            <a:r>
              <a:rPr lang="en-US" dirty="0"/>
              <a:t>Next click worksheet </a:t>
            </a:r>
            <a:r>
              <a:rPr lang="en-US" dirty="0">
                <a:sym typeface="Wingdings" panose="05000000000000000000" pitchFamily="2" charset="2"/>
              </a:rPr>
              <a:t> New worksheet.</a:t>
            </a:r>
          </a:p>
          <a:p>
            <a:r>
              <a:rPr lang="en-US" dirty="0">
                <a:sym typeface="Wingdings" panose="05000000000000000000" pitchFamily="2" charset="2"/>
              </a:rPr>
              <a:t>So we get the sheet 2 to work.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E6B38-6CFB-4D73-B64F-F08DDFB2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88" y="2850776"/>
            <a:ext cx="5289177" cy="31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1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CA6C-BD4E-4F7D-BC86-1D954161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854" y="681275"/>
            <a:ext cx="7729728" cy="1188720"/>
          </a:xfrm>
        </p:spPr>
        <p:txBody>
          <a:bodyPr>
            <a:normAutofit/>
          </a:bodyPr>
          <a:lstStyle/>
          <a:p>
            <a:r>
              <a:rPr lang="en-US" b="1" dirty="0"/>
              <a:t>RECRUITMENT SOURCE OF HR COUNT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14F73-0D61-4CD0-AE20-62ABE818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94966"/>
            <a:ext cx="7729728" cy="4563034"/>
          </a:xfrm>
        </p:spPr>
        <p:txBody>
          <a:bodyPr/>
          <a:lstStyle/>
          <a:p>
            <a:r>
              <a:rPr lang="en-US" dirty="0"/>
              <a:t>In sheet 2, we drag recruitment source in columns and count of HR dataset in rows.</a:t>
            </a:r>
          </a:p>
          <a:p>
            <a:r>
              <a:rPr lang="en-US" dirty="0"/>
              <a:t>We can click the visualization in the right side.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89546-2348-4C54-B586-78204D8A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048" y="3429000"/>
            <a:ext cx="4706469" cy="27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8B15E-B24E-4BEA-8229-CDBC7B65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0245"/>
            <a:ext cx="7729728" cy="1188720"/>
          </a:xfrm>
        </p:spPr>
        <p:txBody>
          <a:bodyPr>
            <a:normAutofit/>
          </a:bodyPr>
          <a:lstStyle/>
          <a:p>
            <a:r>
              <a:rPr lang="en-US" b="1" dirty="0"/>
              <a:t>PERFORMANCE SCORE AND ENGAGEMENT SURVEY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40EF-D106-41C9-84E1-53B6A5419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0848"/>
            <a:ext cx="7729728" cy="4455458"/>
          </a:xfrm>
        </p:spPr>
        <p:txBody>
          <a:bodyPr/>
          <a:lstStyle/>
          <a:p>
            <a:r>
              <a:rPr lang="en-US" dirty="0"/>
              <a:t>In sheet 3, we drag engagement survey in columns and department and performance score in rows.</a:t>
            </a:r>
          </a:p>
          <a:p>
            <a:r>
              <a:rPr lang="en-US" dirty="0"/>
              <a:t>We can click the visualization in the right side.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1F308-495D-4606-A0D9-191DA808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05" y="3263152"/>
            <a:ext cx="5755341" cy="31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684B-7E07-48F3-9E0E-2F80BD68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7963"/>
            <a:ext cx="7729728" cy="1188720"/>
          </a:xfrm>
        </p:spPr>
        <p:txBody>
          <a:bodyPr>
            <a:normAutofit/>
          </a:bodyPr>
          <a:lstStyle/>
          <a:p>
            <a:r>
              <a:rPr lang="en-US" b="1" dirty="0"/>
              <a:t>ABSENCES AND SPECIAL PROJECT COUNTS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377B-3DF2-4A0C-9929-93546522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293"/>
          </a:xfrm>
        </p:spPr>
        <p:txBody>
          <a:bodyPr/>
          <a:lstStyle/>
          <a:p>
            <a:r>
              <a:rPr lang="en-US" dirty="0"/>
              <a:t>In sheet 4, we drag, department in columns and sum of absences and sum of special project counts in rows.</a:t>
            </a:r>
          </a:p>
          <a:p>
            <a:r>
              <a:rPr lang="en-US" dirty="0"/>
              <a:t>We can click the visualization in the right side.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F09A1-672C-464B-AEB3-2C051DF1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35" y="2770094"/>
            <a:ext cx="5405718" cy="321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1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D3CD-7B0B-4DD5-8D73-E8B6C3DF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430027"/>
            <a:ext cx="7729728" cy="1188720"/>
          </a:xfrm>
        </p:spPr>
        <p:txBody>
          <a:bodyPr/>
          <a:lstStyle/>
          <a:p>
            <a:r>
              <a:rPr lang="en-US" b="1" dirty="0"/>
              <a:t>CREATE DASHBOARD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70CC-91AD-4314-8182-9C8CA1B8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45341"/>
            <a:ext cx="7729728" cy="4616823"/>
          </a:xfrm>
        </p:spPr>
        <p:txBody>
          <a:bodyPr/>
          <a:lstStyle/>
          <a:p>
            <a:r>
              <a:rPr lang="en-US" dirty="0"/>
              <a:t>Now, we create a dashboard.</a:t>
            </a:r>
          </a:p>
          <a:p>
            <a:r>
              <a:rPr lang="en-US" dirty="0"/>
              <a:t>Click dashboard </a:t>
            </a:r>
            <a:r>
              <a:rPr lang="en-US" dirty="0">
                <a:sym typeface="Wingdings" panose="05000000000000000000" pitchFamily="2" charset="2"/>
              </a:rPr>
              <a:t> New dashboard.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59A3B-B91E-4D19-94C7-6E301C17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6" y="3218328"/>
            <a:ext cx="6669742" cy="32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0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038C-F0FF-43ED-94EC-5F672A9E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b="1" dirty="0"/>
              <a:t>CHANGE TITLE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71E1B-8E56-4FBE-9CF3-857B942A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05318"/>
            <a:ext cx="7729728" cy="4129069"/>
          </a:xfrm>
        </p:spPr>
        <p:txBody>
          <a:bodyPr/>
          <a:lstStyle/>
          <a:p>
            <a:r>
              <a:rPr lang="en-US" dirty="0"/>
              <a:t>Here, we drag the sheets to the space.</a:t>
            </a:r>
          </a:p>
          <a:p>
            <a:r>
              <a:rPr lang="en-US" dirty="0"/>
              <a:t>Double click the title and change the title of the visualization.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1C5CD-E8A9-4E01-A3BE-74FA7E972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258" y="3074802"/>
            <a:ext cx="4401671" cy="32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19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439</TotalTime>
  <Words>264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HR ANALYTICS</vt:lpstr>
      <vt:lpstr>IMPORT FILE</vt:lpstr>
      <vt:lpstr>DEPARTMENT SALARY</vt:lpstr>
      <vt:lpstr>NEW WORKSHEET</vt:lpstr>
      <vt:lpstr>RECRUITMENT SOURCE OF HR COUNT</vt:lpstr>
      <vt:lpstr>PERFORMANCE SCORE AND ENGAGEMENT SURVEY</vt:lpstr>
      <vt:lpstr>ABSENCES AND SPECIAL PROJECT COUNTS</vt:lpstr>
      <vt:lpstr>CREATE DASHBOARD</vt:lpstr>
      <vt:lpstr>CHANGE TITLE</vt:lpstr>
      <vt:lpstr>PowerPoint Presentation</vt:lpstr>
      <vt:lpstr>FILTERS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11</cp:revision>
  <dcterms:created xsi:type="dcterms:W3CDTF">2024-09-09T08:09:26Z</dcterms:created>
  <dcterms:modified xsi:type="dcterms:W3CDTF">2024-09-11T12:50:19Z</dcterms:modified>
</cp:coreProperties>
</file>