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19EC-896A-4237-8B51-579E0F823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03515-9536-4387-8EEA-506F66921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728D-C79C-4E0D-8E31-27C43164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5F232-B106-4A6B-8A53-454EF25E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9C8E-E35B-4A45-B13E-07685450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42F0-4E25-4E35-8629-82F984B5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CE121-B0D6-4845-899D-30E68E012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63E6-4A6E-48A7-A0E8-AB9A1C0C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3AD6-EFDA-4A4C-AEB5-A0E7E46D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44088-DC9C-4E99-A4ED-080C8CD5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07904-37BA-40F8-8D88-343E3EE28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B2BA-93D9-467B-AE83-6A2AD86A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42391-3158-471D-A95A-1E9F3686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23A76-99BB-4FA4-93CD-0D061BBE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2C0C-0C99-4EED-B44E-0A696CAA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2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DA50-12A9-4FAF-AA14-E2FA4FFF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DF95-8C8C-47B8-B344-C264BBE8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F7BC-1D6C-44B5-B2D1-D8F57111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C24C-D295-4BD7-A917-9C5444D9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63D19-9167-4D27-A190-B27B2C59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9B7D-AC8A-4759-AC13-E24C8864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30B15-EB97-494B-BA92-FDA65826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E6B4-CB23-4A14-A6DE-7D7F6CCB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E4721-684F-4DD3-8BA0-CE171FE0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DA96E-D7D6-4A71-88A7-DBAE3FE5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6AE3-3834-4379-BBD1-43E0C2D9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7C860-0F06-4FC2-AC71-FC664357E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60233-0565-4730-9322-37FAF14A4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53C93-5237-4FCC-821E-C5B03C58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9C3FC-3809-4CD7-BC50-69854D2C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AB1BD-3B89-40F6-9651-F5F7CF15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1F88-1E8F-4DF3-AF76-C183E02D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B6C-27B9-4D5B-BBA2-A0C9FFBB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4D146-EA4B-4F09-9F56-D9D24D840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B8FD8-FCD5-424B-A23A-00EA5B7D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E7A2F-04F7-42FE-886F-C3045DFC6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6B9E6-49D7-4934-BAE3-7F1C3341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7AB7-31CD-40EC-9985-4AE8B02D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5FA5C-498C-4CA4-A408-A4A405C4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D878-CC12-4694-8ECC-8977FA24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AA488-5249-4937-9B94-1562F12D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C684-095B-4D36-9D85-674747D5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56B92-4D6E-4BBD-A95D-73DC65C5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13987-62D8-4915-9E2B-0BA82B3B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9DD13-68FF-4282-9D4B-D472302A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200A-84C3-41E9-A420-9C36333F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1B71-5A8D-4061-9200-25773496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05C7-2FFA-47DD-90D7-6D2EC1C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A4EE4-6C4E-4B99-B87B-9A61297D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FC93A-0196-414F-A773-8CFA34C7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8697C-5C10-40F6-A7F1-29DA35A9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FF5F-99B3-4249-9D1D-E96FF180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A05C-CC5B-4321-928B-D8182349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92DCD-290F-4BDF-8E6D-C0F30618C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3F315-BB17-4052-8977-535558B6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C162-031F-45A4-B4E5-4527F401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7C6D-74AC-4321-A5EF-A904C862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00114-38E6-481B-8E9C-BBCF06B2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3A629-7A8C-4AC8-B594-0E5AF2E3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6CD29-20A7-48CA-96A4-5A954285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3CAF-A9D6-4BCA-BAA6-70C820F25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E7AF-8264-4089-B542-E2A65500E5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BE6B-B14C-4243-941E-97E6ADF78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E89B-3A00-42C4-BD37-FC407E557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5E4A-D3DE-403C-8C6D-1625E51A1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CC07-38FB-455E-9813-C3B493555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models and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835CE-5A0B-4147-88DF-C31EDA1AB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Tien Dang</a:t>
            </a:r>
          </a:p>
        </p:txBody>
      </p:sp>
    </p:spTree>
    <p:extLst>
      <p:ext uri="{BB962C8B-B14F-4D97-AF65-F5344CB8AC3E}">
        <p14:creationId xmlns:p14="http://schemas.microsoft.com/office/powerpoint/2010/main" val="219464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412F-2C39-4433-A355-08D104FF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327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Dresser model</a:t>
            </a:r>
          </a:p>
          <a:p>
            <a:pPr marL="0" indent="0">
              <a:buNone/>
            </a:pPr>
            <a:r>
              <a:rPr lang="en-US" sz="1800" dirty="0"/>
              <a:t>https://sketchfab.com/models/15562ed7b1d24a7a842d971f6555216e</a:t>
            </a:r>
          </a:p>
        </p:txBody>
      </p:sp>
      <p:pic>
        <p:nvPicPr>
          <p:cNvPr id="5" name="Picture 4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7D035734-9448-49D5-A72C-FD4A3C0A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43" y="1833817"/>
            <a:ext cx="5206168" cy="31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cabinet&#10;&#10;Description generated with high confidence">
            <a:extLst>
              <a:ext uri="{FF2B5EF4-FFF2-40B4-BE49-F238E27FC236}">
                <a16:creationId xmlns:a16="http://schemas.microsoft.com/office/drawing/2014/main" id="{C571BB03-6E20-4DE7-B850-872B8562F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9268"/>
            <a:ext cx="5995837" cy="28626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4AF905-1961-4D1C-83D2-971F9CF070C4}"/>
              </a:ext>
            </a:extLst>
          </p:cNvPr>
          <p:cNvSpPr txBox="1"/>
          <p:nvPr/>
        </p:nvSpPr>
        <p:spPr>
          <a:xfrm>
            <a:off x="755009" y="1887523"/>
            <a:ext cx="452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Kitchen Cabinets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5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B504-2213-467D-91DD-A9AE0B36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49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Kitchen Sink Model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https://3dwarehouse.sketchup.com/model/7ebb54a2c65de00cf0f0e7e9772f83ce/Pia-de-Cozinha-com-Gabinete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F4AEC-981D-49E4-AD87-530EFE622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58" y="1825625"/>
            <a:ext cx="5377471" cy="37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0033-B358-41D9-A059-076C5D57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86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Lamp model</a:t>
            </a:r>
          </a:p>
          <a:p>
            <a:pPr marL="0" indent="0">
              <a:buNone/>
            </a:pPr>
            <a:r>
              <a:rPr lang="en-US" sz="1800" dirty="0"/>
              <a:t>https://sketchfab.com/models/ef272b3001574c62846750f11ac8ac59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34EA01B-91AB-46B7-8194-234539217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11" y="1442450"/>
            <a:ext cx="3413760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8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53E5-72DA-4389-9996-4D340062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431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Oven Tops model</a:t>
            </a:r>
          </a:p>
          <a:p>
            <a:pPr marL="0" indent="0">
              <a:buNone/>
            </a:pPr>
            <a:r>
              <a:rPr lang="en-US" sz="1800" dirty="0"/>
              <a:t>https://3dwarehouse.sketchup.com/model/115136d967aafb7d58a311513e993aad/Wood-Set-Counter-Top-Stove</a:t>
            </a:r>
          </a:p>
        </p:txBody>
      </p:sp>
      <p:pic>
        <p:nvPicPr>
          <p:cNvPr id="4" name="Picture 3" descr="A picture containing appliance&#10;&#10;Description generated with high confidence">
            <a:extLst>
              <a:ext uri="{FF2B5EF4-FFF2-40B4-BE49-F238E27FC236}">
                <a16:creationId xmlns:a16="http://schemas.microsoft.com/office/drawing/2014/main" id="{480EC2C8-F8DD-4050-97BF-24148AF17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3750"/>
            <a:ext cx="5402510" cy="31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4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3BE249-F303-4523-A0CB-7E1BAEFB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719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Switches</a:t>
            </a:r>
          </a:p>
        </p:txBody>
      </p:sp>
      <p:pic>
        <p:nvPicPr>
          <p:cNvPr id="9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D3BA025-0E47-4D13-AC7F-54F878DA3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54" y="2740448"/>
            <a:ext cx="3084711" cy="13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A636-620E-4A2D-9F54-CEA66965A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69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 set model</a:t>
            </a:r>
          </a:p>
          <a:p>
            <a:pPr marL="0" indent="0">
              <a:buNone/>
            </a:pPr>
            <a:r>
              <a:rPr lang="en-US" sz="1800" dirty="0"/>
              <a:t>https://3dwarehouse.sketchup.com/model/1fcc70eca69c2e8b1bb088904f7cb154/Dining-Room-Furniture</a:t>
            </a:r>
          </a:p>
        </p:txBody>
      </p:sp>
      <p:pic>
        <p:nvPicPr>
          <p:cNvPr id="5" name="Picture 4" descr="A table with a red chair&#10;&#10;Description generated with very high confidence">
            <a:extLst>
              <a:ext uri="{FF2B5EF4-FFF2-40B4-BE49-F238E27FC236}">
                <a16:creationId xmlns:a16="http://schemas.microsoft.com/office/drawing/2014/main" id="{71898E63-1401-4E64-B14A-EB664D565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2045288"/>
            <a:ext cx="5667462" cy="36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4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D15B-9A8D-4147-991F-659306C8B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49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TV set model</a:t>
            </a:r>
          </a:p>
          <a:p>
            <a:pPr marL="0" indent="0">
              <a:buNone/>
            </a:pPr>
            <a:r>
              <a:rPr lang="en-US" sz="1800" dirty="0"/>
              <a:t>https://3dwarehouse.sketchup.com/model/575e8ce01d53aed6aba4e214830b9b65/TV-Stand-with-Lcd-TV</a:t>
            </a:r>
          </a:p>
        </p:txBody>
      </p:sp>
      <p:pic>
        <p:nvPicPr>
          <p:cNvPr id="5" name="Picture 4" descr="A flat screen tv sitting on top of a wooden table&#10;&#10;Description generated with high confidence">
            <a:extLst>
              <a:ext uri="{FF2B5EF4-FFF2-40B4-BE49-F238E27FC236}">
                <a16:creationId xmlns:a16="http://schemas.microsoft.com/office/drawing/2014/main" id="{89CC0634-F11D-4DCF-A0A7-0D15D6BB3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41" y="1677799"/>
            <a:ext cx="5452902" cy="40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4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EB06-2D4E-45C1-BA88-1853CA58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00912" cy="3484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Bed model</a:t>
            </a:r>
          </a:p>
          <a:p>
            <a:pPr marL="0" indent="0">
              <a:buNone/>
            </a:pPr>
            <a:r>
              <a:rPr lang="en-US" sz="1800" dirty="0"/>
              <a:t>https://sketchfab.com/models/d3825852d4264688af04c6e6a48dab84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973FD-C348-4D3E-9D8B-E481978A6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68" y="1825625"/>
            <a:ext cx="5457335" cy="39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0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19EA-EBB1-4263-9F07-D9CA3102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25" y="1767259"/>
            <a:ext cx="48719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Bookshelf model</a:t>
            </a:r>
          </a:p>
          <a:p>
            <a:pPr marL="0" indent="0">
              <a:buNone/>
            </a:pPr>
            <a:r>
              <a:rPr lang="en-US" sz="1800" dirty="0"/>
              <a:t>https://sketchfab.com/search?features=downloadable&amp;q=bookshelf&amp;sort_by=-pertinence&amp;type=models</a:t>
            </a:r>
          </a:p>
        </p:txBody>
      </p:sp>
      <p:pic>
        <p:nvPicPr>
          <p:cNvPr id="5" name="Picture 4" descr="A picture containing wall&#10;&#10;Description generated with very high confidence">
            <a:extLst>
              <a:ext uri="{FF2B5EF4-FFF2-40B4-BE49-F238E27FC236}">
                <a16:creationId xmlns:a16="http://schemas.microsoft.com/office/drawing/2014/main" id="{2500AB79-3050-4A8D-A078-4A24B37DB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97" y="293370"/>
            <a:ext cx="496062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E255-B47D-4FF3-BB46-C999D667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42" y="1322286"/>
            <a:ext cx="46817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Ceiling Fan model</a:t>
            </a:r>
          </a:p>
          <a:p>
            <a:pPr marL="0" indent="0">
              <a:buNone/>
            </a:pPr>
            <a:r>
              <a:rPr lang="en-US" sz="1800" dirty="0"/>
              <a:t>https://3dwarehouse.sketchup.com/model/ue1d0e739-0ed6-49ee-97fe-b9ad2b34b3d1/Ceiling-Fan-with-Light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FB6FD-30CF-43F2-8F3F-5D5311A4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83" y="1424485"/>
            <a:ext cx="5017080" cy="40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6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8B95-5BD6-4D5C-B5FC-871FB772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1" y="1253331"/>
            <a:ext cx="52270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Ceiling light model</a:t>
            </a:r>
          </a:p>
          <a:p>
            <a:pPr marL="0" indent="0">
              <a:buNone/>
            </a:pPr>
            <a:r>
              <a:rPr lang="en-US" sz="1800" dirty="0"/>
              <a:t>https://sketchfab.com/models/a0465299981c48b4a086bf7baba45914</a:t>
            </a:r>
          </a:p>
        </p:txBody>
      </p:sp>
      <p:pic>
        <p:nvPicPr>
          <p:cNvPr id="5" name="Picture 4" descr="A close up of a lamp&#10;&#10;Description generated with high confidence">
            <a:extLst>
              <a:ext uri="{FF2B5EF4-FFF2-40B4-BE49-F238E27FC236}">
                <a16:creationId xmlns:a16="http://schemas.microsoft.com/office/drawing/2014/main" id="{6161153C-5158-44C6-B8C4-0FE95D3B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62" y="2066733"/>
            <a:ext cx="3914560" cy="27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2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CE819-A9DC-42FC-99A5-1EDE0D51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6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Small table model</a:t>
            </a:r>
          </a:p>
          <a:p>
            <a:pPr marL="0" indent="0">
              <a:buNone/>
            </a:pPr>
            <a:r>
              <a:rPr lang="en-US" sz="1800" dirty="0"/>
              <a:t>https://sketchfab.com/models/b0c0c9c65d06443c87391134a62e2287#</a:t>
            </a:r>
          </a:p>
        </p:txBody>
      </p:sp>
      <p:pic>
        <p:nvPicPr>
          <p:cNvPr id="5" name="Picture 4" descr="A picture containing weapon, indoor, red, table&#10;&#10;Description generated with high confidence">
            <a:extLst>
              <a:ext uri="{FF2B5EF4-FFF2-40B4-BE49-F238E27FC236}">
                <a16:creationId xmlns:a16="http://schemas.microsoft.com/office/drawing/2014/main" id="{04D73070-4770-4241-A87C-B23E5F4D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13" y="2071506"/>
            <a:ext cx="4109732" cy="32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4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6DBB-2E5D-4F83-B666-91F41C58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436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Sofa model</a:t>
            </a:r>
          </a:p>
          <a:p>
            <a:pPr marL="0" indent="0">
              <a:buNone/>
            </a:pPr>
            <a:r>
              <a:rPr lang="en-US" sz="1800" dirty="0"/>
              <a:t>https://3dwarehouse.sketchup.com/model/a2c808d39f0510f748034ce347259770/Sof%C3%A1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red and white furniture&#10;&#10;Description generated with high confidence">
            <a:extLst>
              <a:ext uri="{FF2B5EF4-FFF2-40B4-BE49-F238E27FC236}">
                <a16:creationId xmlns:a16="http://schemas.microsoft.com/office/drawing/2014/main" id="{C3AD751F-51B9-4FA2-9AD2-1AFB5D79F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433" y="2105636"/>
            <a:ext cx="5050172" cy="34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3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CC1A-FC0B-4650-AF41-BD9E6BD7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01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Desk model</a:t>
            </a:r>
          </a:p>
          <a:p>
            <a:pPr marL="0" indent="0">
              <a:buNone/>
            </a:pPr>
            <a:r>
              <a:rPr lang="en-US" sz="1800" dirty="0"/>
              <a:t>https://3dwarehouse.sketchup.com/model/79fd7e61-20ae-4e68-b45d-1ea418fffec5/Desk</a:t>
            </a:r>
          </a:p>
        </p:txBody>
      </p:sp>
      <p:pic>
        <p:nvPicPr>
          <p:cNvPr id="5" name="Picture 4" descr="A picture containing indoor, floor, wall&#10;&#10;Description generated with very high confidence">
            <a:extLst>
              <a:ext uri="{FF2B5EF4-FFF2-40B4-BE49-F238E27FC236}">
                <a16:creationId xmlns:a16="http://schemas.microsoft.com/office/drawing/2014/main" id="{944E7F6F-1B2B-4F08-9045-3E7C846DF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0352"/>
            <a:ext cx="5825455" cy="40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E444-9E47-4365-8FB8-93DE9FC3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08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13FF0-C36D-4AA6-B18B-43490F49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899" y="1024599"/>
            <a:ext cx="2829886" cy="53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210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Project 1 models and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Report</dc:title>
  <dc:creator>Tien Dang</dc:creator>
  <cp:lastModifiedBy>Tien Dang</cp:lastModifiedBy>
  <cp:revision>9</cp:revision>
  <dcterms:created xsi:type="dcterms:W3CDTF">2018-02-20T01:00:41Z</dcterms:created>
  <dcterms:modified xsi:type="dcterms:W3CDTF">2018-02-20T16:26:13Z</dcterms:modified>
</cp:coreProperties>
</file>