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2" r:id="rId13"/>
    <p:sldId id="31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39"/>
          </a:xfrm>
          <a:prstGeom prst="rect"/>
          <a:noFill/>
        </p:spPr>
        <p:txBody>
          <a:bodyPr rtlCol="0" wrap="square">
            <a:spAutoFit/>
          </a:bodyPr>
          <a:p>
            <a:r>
              <a:rPr dirty="0" sz="2400" lang="en-US"/>
              <a:t>STUDENT NAME:</a:t>
            </a:r>
            <a:r>
              <a:rPr dirty="0" sz="2400" lang="en-GB"/>
              <a:t> </a:t>
            </a:r>
            <a:r>
              <a:rPr altLang="en-GB" dirty="0" sz="2400" lang="en-US"/>
              <a:t> </a:t>
            </a:r>
            <a:r>
              <a:rPr altLang="en-GB" dirty="0" sz="2400" lang="en-US"/>
              <a:t>D</a:t>
            </a:r>
            <a:r>
              <a:rPr altLang="en-GB" dirty="0" sz="2400" lang="en-US"/>
              <a:t>.</a:t>
            </a:r>
            <a:r>
              <a:rPr altLang="en-GB" dirty="0" sz="2400" lang="en-US"/>
              <a:t>M</a:t>
            </a:r>
            <a:r>
              <a:rPr altLang="en-GB" dirty="0" sz="2400" lang="en-US"/>
              <a:t>a</a:t>
            </a:r>
            <a:r>
              <a:rPr altLang="en-GB" dirty="0" sz="2400" lang="en-US"/>
              <a:t>l</a:t>
            </a:r>
            <a:r>
              <a:rPr altLang="en-GB" dirty="0" sz="2400" lang="en-US"/>
              <a:t>a</a:t>
            </a:r>
            <a:r>
              <a:rPr altLang="en-GB" dirty="0" sz="2400" lang="en-US"/>
              <a:t>t</a:t>
            </a:r>
            <a:r>
              <a:rPr altLang="en-GB" dirty="0" sz="2400" lang="en-US"/>
              <a:t>h</a:t>
            </a:r>
            <a:r>
              <a:rPr altLang="en-GB" dirty="0" sz="2400" lang="en-US"/>
              <a:t>i</a:t>
            </a:r>
            <a:endParaRPr altLang="en-US" lang="zh-CN"/>
          </a:p>
          <a:p>
            <a:r>
              <a:rPr dirty="0" sz="2400" lang="en-US"/>
              <a:t>REGISTER NO:</a:t>
            </a:r>
            <a:r>
              <a:rPr dirty="0" sz="2400" lang="en-GB"/>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4</a:t>
            </a:r>
            <a:r>
              <a:rPr altLang="en-GB" dirty="0" sz="2400" lang="en-US"/>
              <a:t>7</a:t>
            </a:r>
            <a:r>
              <a:rPr altLang="en-GB" dirty="0" sz="2400" lang="en-US"/>
              <a:t>1</a:t>
            </a:r>
            <a:r>
              <a:rPr altLang="en-GB" dirty="0" sz="2400" lang="en-US"/>
              <a:t>8</a:t>
            </a:r>
            <a:endParaRPr dirty="0" sz="2400" lang="en-US"/>
          </a:p>
          <a:p>
            <a:r>
              <a:rPr dirty="0" sz="2400" lang="en-US"/>
              <a:t>DEPARTMENT:</a:t>
            </a:r>
            <a:r>
              <a:rPr dirty="0" sz="2400" lang="en-GB"/>
              <a:t> B.COM COMMERCE</a:t>
            </a:r>
            <a:endParaRPr dirty="0" sz="2400" lang="en-US"/>
          </a:p>
          <a:p>
            <a:r>
              <a:rPr dirty="0" sz="2400" lang="en-US"/>
              <a:t>COLLEGE</a:t>
            </a:r>
            <a:r>
              <a:rPr dirty="0" sz="2400" lang="en-GB"/>
              <a:t>: </a:t>
            </a:r>
            <a:r>
              <a:rPr altLang="en-GB" dirty="0" sz="2400" lang="en-US"/>
              <a:t>N</a:t>
            </a:r>
            <a:r>
              <a:rPr altLang="en-GB" dirty="0" sz="2400" lang="en-US"/>
              <a:t>E</a:t>
            </a:r>
            <a:r>
              <a:rPr altLang="en-GB" dirty="0" sz="2400" lang="en-US"/>
              <a:t>W</a:t>
            </a:r>
            <a:r>
              <a:rPr altLang="en-GB" dirty="0" sz="2400" lang="en-US"/>
              <a:t> </a:t>
            </a:r>
            <a:r>
              <a:rPr altLang="en-GB" dirty="0" sz="2400" lang="en-US"/>
              <a:t>P</a:t>
            </a:r>
            <a:r>
              <a:rPr altLang="en-GB" dirty="0" sz="2400" lang="en-US"/>
              <a:t>R</a:t>
            </a:r>
            <a:r>
              <a:rPr altLang="en-GB" dirty="0" sz="2400" lang="en-US"/>
              <a:t>I</a:t>
            </a:r>
            <a:r>
              <a:rPr altLang="en-GB" dirty="0" sz="2400" lang="en-US"/>
              <a:t>N</a:t>
            </a:r>
            <a:r>
              <a:rPr altLang="en-GB" dirty="0" sz="2400" lang="en-US"/>
              <a:t>C</a:t>
            </a:r>
            <a:r>
              <a:rPr altLang="en-GB" dirty="0" sz="2400" lang="en-US"/>
              <a:t>E</a:t>
            </a:r>
            <a:r>
              <a:rPr altLang="en-GB" dirty="0" sz="2400" lang="en-US"/>
              <a:t> </a:t>
            </a:r>
            <a:r>
              <a:rPr altLang="en-GB" dirty="0" sz="2400" lang="en-US"/>
              <a:t>S</a:t>
            </a:r>
            <a:r>
              <a:rPr altLang="en-GB" dirty="0" sz="2400" lang="en-US"/>
              <a:t>H</a:t>
            </a:r>
            <a:r>
              <a:rPr altLang="en-GB" dirty="0" sz="2400" lang="en-US"/>
              <a:t>R</a:t>
            </a:r>
            <a:r>
              <a:rPr altLang="en-GB" dirty="0" sz="2400" lang="en-US"/>
              <a:t>I</a:t>
            </a:r>
            <a:r>
              <a:rPr altLang="en-GB" dirty="0" sz="2400" lang="en-US"/>
              <a:t> </a:t>
            </a:r>
            <a:r>
              <a:rPr altLang="en-GB" dirty="0" sz="2400" lang="en-US"/>
              <a:t>B</a:t>
            </a:r>
            <a:r>
              <a:rPr altLang="en-GB" dirty="0" sz="2400" lang="en-US"/>
              <a:t>H</a:t>
            </a:r>
            <a:r>
              <a:rPr altLang="en-GB" dirty="0" sz="2400" lang="en-US"/>
              <a:t>A</a:t>
            </a:r>
            <a:r>
              <a:rPr altLang="en-GB" dirty="0" sz="2400" lang="en-US"/>
              <a:t>V</a:t>
            </a:r>
            <a:r>
              <a:rPr altLang="en-GB" dirty="0" sz="2400" lang="en-US"/>
              <a:t>A</a:t>
            </a:r>
            <a:r>
              <a:rPr altLang="en-GB" dirty="0" sz="2400" lang="en-US"/>
              <a:t>N</a:t>
            </a:r>
            <a:r>
              <a:rPr altLang="en-GB" dirty="0" sz="2400" lang="en-US"/>
              <a:t>I</a:t>
            </a:r>
            <a:r>
              <a:rPr altLang="en-GB" dirty="0" sz="2400" lang="en-US"/>
              <a:t> </a:t>
            </a:r>
            <a:r>
              <a:rPr altLang="en-GB" dirty="0" sz="2400" lang="en-US"/>
              <a:t>A</a:t>
            </a:r>
            <a:r>
              <a:rPr altLang="en-GB" dirty="0" sz="2400" lang="en-US"/>
              <a:t>R</a:t>
            </a:r>
            <a:r>
              <a:rPr altLang="en-GB" dirty="0" sz="2400" lang="en-US"/>
              <a:t>T</a:t>
            </a:r>
            <a:r>
              <a:rPr altLang="en-GB" dirty="0" sz="2400" lang="en-US"/>
              <a:t>'S </a:t>
            </a:r>
            <a:r>
              <a:rPr altLang="en-GB" dirty="0" sz="2400" lang="en-US"/>
              <a:t>S</a:t>
            </a:r>
            <a:r>
              <a:rPr altLang="en-GB" dirty="0" sz="2400" lang="en-US"/>
              <a:t>C</a:t>
            </a:r>
            <a:r>
              <a:rPr altLang="en-GB" dirty="0" sz="2400" lang="en-US"/>
              <a:t>I</a:t>
            </a:r>
            <a:r>
              <a:rPr altLang="en-GB" dirty="0" sz="2400" lang="en-US"/>
              <a:t>ENCE </a:t>
            </a:r>
            <a:r>
              <a:rPr altLang="en-GB" dirty="0" sz="2400" lang="en-US"/>
              <a:t>C</a:t>
            </a:r>
            <a:r>
              <a:rPr altLang="en-GB" dirty="0" sz="2400" lang="en-US"/>
              <a:t>O</a:t>
            </a:r>
            <a:r>
              <a:rPr altLang="en-GB"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6227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2024-09-11T15:57:28Z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ef3ad14ad1804b54a99bf9b3687734dd</vt:lpwstr>
  </property>
</Properties>
</file>