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F007-CB55-4850-86DE-798DC5591E7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0E13-1435-4B5D-900C-A4C23DD74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43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F007-CB55-4850-86DE-798DC5591E7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0E13-1435-4B5D-900C-A4C23DD74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61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F007-CB55-4850-86DE-798DC5591E7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0E13-1435-4B5D-900C-A4C23DD74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543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F007-CB55-4850-86DE-798DC5591E7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0E13-1435-4B5D-900C-A4C23DD74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175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F007-CB55-4850-86DE-798DC5591E7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0E13-1435-4B5D-900C-A4C23DD74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892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F007-CB55-4850-86DE-798DC5591E7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0E13-1435-4B5D-900C-A4C23DD74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36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F007-CB55-4850-86DE-798DC5591E7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0E13-1435-4B5D-900C-A4C23DD74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808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F007-CB55-4850-86DE-798DC5591E7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0E13-1435-4B5D-900C-A4C23DD74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178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F007-CB55-4850-86DE-798DC5591E7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0E13-1435-4B5D-900C-A4C23DD74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8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F007-CB55-4850-86DE-798DC5591E7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4820E13-1435-4B5D-900C-A4C23DD74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63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F007-CB55-4850-86DE-798DC5591E7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0E13-1435-4B5D-900C-A4C23DD74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91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F007-CB55-4850-86DE-798DC5591E7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0E13-1435-4B5D-900C-A4C23DD74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82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F007-CB55-4850-86DE-798DC5591E7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0E13-1435-4B5D-900C-A4C23DD74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31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F007-CB55-4850-86DE-798DC5591E7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0E13-1435-4B5D-900C-A4C23DD74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58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F007-CB55-4850-86DE-798DC5591E7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0E13-1435-4B5D-900C-A4C23DD74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18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F007-CB55-4850-86DE-798DC5591E7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0E13-1435-4B5D-900C-A4C23DD74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2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F007-CB55-4850-86DE-798DC5591E7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0E13-1435-4B5D-900C-A4C23DD74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91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0FF007-CB55-4850-86DE-798DC5591E7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820E13-1435-4B5D-900C-A4C23DD74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56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lathiDurai/Census_Data_Cleaning_to_Visualizations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469C-3B04-4CA7-56E7-326402D11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Census Data Standardization &amp; Analysis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81DD-0BCE-BBC8-2CBD-60EEB6076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9023" y="4083819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Leveraging </a:t>
            </a:r>
            <a:r>
              <a:rPr lang="en-US" dirty="0" err="1"/>
              <a:t>Streamlit</a:t>
            </a:r>
            <a:r>
              <a:rPr lang="en-US" dirty="0"/>
              <a:t> and Python for Comprehensive Data Analysis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81789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7786-A905-9AE1-5AAF-DD6796F1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Code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4D20-3505-028E-8450-7AE5E4E7F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7" y="1866899"/>
            <a:ext cx="10018713" cy="3124201"/>
          </a:xfrm>
        </p:spPr>
        <p:txBody>
          <a:bodyPr/>
          <a:lstStyle/>
          <a:p>
            <a:r>
              <a:rPr lang="en-US" dirty="0"/>
              <a:t>Access the full project code and documentation on GitHub. </a:t>
            </a:r>
          </a:p>
          <a:p>
            <a:r>
              <a:rPr lang="en-US" dirty="0"/>
              <a:t>Follow the link below to explore the codebase, detailed explanations, and additional resources. 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GitHub Repository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01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5369-7E7E-971B-EAE4-70FCA6F8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BC7A-5399-1AD6-8D61-05247427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Summary: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Achieved comprehensive analysis of Census data.</a:t>
            </a:r>
          </a:p>
          <a:p>
            <a:r>
              <a:rPr lang="en-US" dirty="0"/>
              <a:t>Provided valuable insights into demographic and socio-economic trends.</a:t>
            </a:r>
          </a:p>
          <a:p>
            <a:r>
              <a:rPr lang="en-US" dirty="0"/>
              <a:t>Successfully demonstrated the use of </a:t>
            </a:r>
            <a:r>
              <a:rPr lang="en-US" dirty="0" err="1"/>
              <a:t>Streamlit</a:t>
            </a:r>
            <a:r>
              <a:rPr lang="en-US" dirty="0"/>
              <a:t> for interactive data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53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8E8B-1E96-FB89-BCEA-043B3C4F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5970-589A-2AC8-FACC-CA6FE0C02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Aim to </a:t>
            </a:r>
            <a:r>
              <a:rPr lang="en-IN" dirty="0" err="1"/>
              <a:t>analyze</a:t>
            </a:r>
            <a:r>
              <a:rPr lang="en-IN" dirty="0"/>
              <a:t> census data for insights on demographics, households, and socio-economic conditions.</a:t>
            </a:r>
          </a:p>
          <a:p>
            <a:r>
              <a:rPr lang="en-IN" dirty="0"/>
              <a:t>Utilize Python and </a:t>
            </a:r>
            <a:r>
              <a:rPr lang="en-IN" dirty="0" err="1"/>
              <a:t>Streamlit</a:t>
            </a:r>
            <a:r>
              <a:rPr lang="en-IN" dirty="0"/>
              <a:t> for data processing, visualization, and interaction.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Primary Goals:</a:t>
            </a:r>
          </a:p>
          <a:p>
            <a:endParaRPr lang="en-IN" dirty="0"/>
          </a:p>
          <a:p>
            <a:r>
              <a:rPr lang="en-IN" dirty="0"/>
              <a:t>Fetch and standardize census data.</a:t>
            </a:r>
          </a:p>
          <a:p>
            <a:r>
              <a:rPr lang="en-IN" dirty="0"/>
              <a:t>Load data into MongoDB and Oracle databases.</a:t>
            </a:r>
          </a:p>
          <a:p>
            <a:r>
              <a:rPr lang="en-IN" dirty="0"/>
              <a:t>Provide interactive analysis through a </a:t>
            </a:r>
            <a:r>
              <a:rPr lang="en-IN" dirty="0" err="1"/>
              <a:t>Streamlit</a:t>
            </a:r>
            <a:r>
              <a:rPr lang="en-IN" dirty="0"/>
              <a:t> application.</a:t>
            </a:r>
          </a:p>
          <a:p>
            <a:r>
              <a:rPr lang="en-IN" dirty="0"/>
              <a:t>Answer specific socio-economic questions based on census data.</a:t>
            </a:r>
          </a:p>
        </p:txBody>
      </p:sp>
    </p:spTree>
    <p:extLst>
      <p:ext uri="{BB962C8B-B14F-4D97-AF65-F5344CB8AC3E}">
        <p14:creationId xmlns:p14="http://schemas.microsoft.com/office/powerpoint/2010/main" val="99691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E161-EEEA-7404-B454-C7CE5D00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CD8B5-4949-DA65-7D31-F082D742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Programming Language:</a:t>
            </a:r>
          </a:p>
          <a:p>
            <a:r>
              <a:rPr lang="en-IN" dirty="0"/>
              <a:t>Python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Libraries and Tools:</a:t>
            </a:r>
          </a:p>
          <a:p>
            <a:r>
              <a:rPr lang="en-IN" dirty="0"/>
              <a:t>Pandas, </a:t>
            </a:r>
            <a:r>
              <a:rPr lang="en-IN" dirty="0" err="1"/>
              <a:t>cx_Oracle</a:t>
            </a:r>
            <a:r>
              <a:rPr lang="en-IN" dirty="0"/>
              <a:t>, MongoDB, Oracle DB, </a:t>
            </a:r>
            <a:r>
              <a:rPr lang="en-IN" dirty="0" err="1"/>
              <a:t>Streamlit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98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DBF2-8C7A-119D-8451-34106571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Fetching and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7E5E-A575-45BE-F999-EFD5E7C38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Fetching Data:</a:t>
            </a:r>
          </a:p>
          <a:p>
            <a:r>
              <a:rPr lang="en-US" dirty="0"/>
              <a:t>Process to fetch census data and load it into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 Standardization Steps:</a:t>
            </a:r>
          </a:p>
          <a:p>
            <a:r>
              <a:rPr lang="en-US" dirty="0"/>
              <a:t>Formatting state names.</a:t>
            </a:r>
          </a:p>
          <a:p>
            <a:r>
              <a:rPr lang="en-US" dirty="0"/>
              <a:t>Renaming columns for consistency.</a:t>
            </a:r>
          </a:p>
          <a:p>
            <a:r>
              <a:rPr lang="en-US" dirty="0"/>
              <a:t>Handling null values and filling missing data.</a:t>
            </a:r>
          </a:p>
        </p:txBody>
      </p:sp>
    </p:spTree>
    <p:extLst>
      <p:ext uri="{BB962C8B-B14F-4D97-AF65-F5344CB8AC3E}">
        <p14:creationId xmlns:p14="http://schemas.microsoft.com/office/powerpoint/2010/main" val="187376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0E2E-64B2-2161-BF6B-7DDECB37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Loading Data into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92301-69F4-4EB9-454A-0EC5256F8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MongoDB:</a:t>
            </a:r>
          </a:p>
          <a:p>
            <a:r>
              <a:rPr lang="en-IN" dirty="0"/>
              <a:t>Load standardized data into MongoDB for NoSQL operations.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Oracle DB:</a:t>
            </a:r>
          </a:p>
          <a:p>
            <a:r>
              <a:rPr lang="en-IN" dirty="0"/>
              <a:t>Create 3 RDBMS tables (</a:t>
            </a:r>
            <a:r>
              <a:rPr lang="en-IN" b="1" i="0" dirty="0">
                <a:solidFill>
                  <a:srgbClr val="31333F"/>
                </a:solidFill>
                <a:effectLst/>
                <a:highlight>
                  <a:srgbClr val="E0E0EB"/>
                </a:highlight>
                <a:latin typeface="Source Sans Pro" panose="020F0502020204030204" pitchFamily="34" charset="0"/>
              </a:rPr>
              <a:t>District , Demographics, Household</a:t>
            </a:r>
            <a:r>
              <a:rPr lang="en-IN" dirty="0"/>
              <a:t>) and load data. </a:t>
            </a:r>
          </a:p>
          <a:p>
            <a:r>
              <a:rPr lang="en-IN" dirty="0"/>
              <a:t>Extract data from Oracle tables into </a:t>
            </a:r>
            <a:r>
              <a:rPr lang="en-IN" dirty="0" err="1"/>
              <a:t>DataFrames</a:t>
            </a:r>
            <a:r>
              <a:rPr lang="en-IN" dirty="0"/>
              <a:t>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235716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2953-1EC5-8A04-9434-00DFECFA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Streamlit</a:t>
            </a:r>
            <a:r>
              <a:rPr lang="en-IN" dirty="0"/>
              <a:t>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C829-5D1C-E17D-02F9-F122BB52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Session State Initialization:</a:t>
            </a:r>
          </a:p>
          <a:p>
            <a:r>
              <a:rPr lang="en-US" dirty="0"/>
              <a:t>Maintaining data state across different user actions.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Sidebar Actions:</a:t>
            </a:r>
          </a:p>
          <a:p>
            <a:r>
              <a:rPr lang="en-US" dirty="0"/>
              <a:t>Buttons for fetching data, standardizing, and loading into databases.</a:t>
            </a:r>
          </a:p>
          <a:p>
            <a:r>
              <a:rPr lang="en-US" dirty="0"/>
              <a:t>Analysis questions selection and execution.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25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16D7-3AA9-F586-5E76-8B3DA082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50BE-C845-E2EA-FC46-E31529290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 of Analysis Questions: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Total population of each district.</a:t>
            </a:r>
          </a:p>
          <a:p>
            <a:r>
              <a:rPr lang="en-US" dirty="0"/>
              <a:t>Literate males and females in each district.</a:t>
            </a:r>
          </a:p>
          <a:p>
            <a:r>
              <a:rPr lang="en-US" dirty="0"/>
              <a:t>Household access to cooking fuel, internet, and other facilities.</a:t>
            </a:r>
          </a:p>
          <a:p>
            <a:r>
              <a:rPr lang="en-US" dirty="0"/>
              <a:t>Religious composition and educational attainment distribution.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12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3B9C-39EC-EDB3-77CB-FA6638AB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C64B-0CBD-EC79-EE7F-DFB5B5D1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Streamlit</a:t>
            </a:r>
            <a:r>
              <a:rPr lang="en-US" dirty="0"/>
              <a:t> Display: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Interactive </a:t>
            </a:r>
            <a:r>
              <a:rPr lang="en-US" dirty="0" err="1"/>
              <a:t>dataframes</a:t>
            </a:r>
            <a:r>
              <a:rPr lang="en-US" dirty="0"/>
              <a:t> showing analysis results.</a:t>
            </a:r>
          </a:p>
          <a:p>
            <a:r>
              <a:rPr lang="en-US" dirty="0"/>
              <a:t>Header sections for different analysis categories (e.g., District wise data, Demographics, Household).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64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9117-A934-CDA7-50D1-A4619A57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466" y="254698"/>
            <a:ext cx="10018713" cy="1752599"/>
          </a:xfrm>
        </p:spPr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Application 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B0ED7-E3AD-979A-3AAC-8076BE122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547" y="2007297"/>
            <a:ext cx="9016730" cy="4275515"/>
          </a:xfrm>
        </p:spPr>
      </p:pic>
    </p:spTree>
    <p:extLst>
      <p:ext uri="{BB962C8B-B14F-4D97-AF65-F5344CB8AC3E}">
        <p14:creationId xmlns:p14="http://schemas.microsoft.com/office/powerpoint/2010/main" val="1589066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1360</TotalTime>
  <Words>357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Source Sans Pro</vt:lpstr>
      <vt:lpstr>Parallax</vt:lpstr>
      <vt:lpstr>Census Data Standardization &amp; Analysis Pipeline</vt:lpstr>
      <vt:lpstr>Project Overview</vt:lpstr>
      <vt:lpstr>Technologies Used</vt:lpstr>
      <vt:lpstr>Data Fetching and Standardization</vt:lpstr>
      <vt:lpstr>Loading Data into Databases</vt:lpstr>
      <vt:lpstr>Streamlit Application</vt:lpstr>
      <vt:lpstr>Data Analysis Questions</vt:lpstr>
      <vt:lpstr>Visualization and Results</vt:lpstr>
      <vt:lpstr>Streamlit Application View</vt:lpstr>
      <vt:lpstr>Project Code Repository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Malathi Mani</dc:creator>
  <cp:lastModifiedBy>Malathi Mani</cp:lastModifiedBy>
  <cp:revision>7</cp:revision>
  <dcterms:created xsi:type="dcterms:W3CDTF">2024-07-03T10:09:30Z</dcterms:created>
  <dcterms:modified xsi:type="dcterms:W3CDTF">2024-07-04T08:50:27Z</dcterms:modified>
</cp:coreProperties>
</file>