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74" r:id="rId6"/>
    <p:sldId id="276" r:id="rId7"/>
    <p:sldId id="275" r:id="rId8"/>
    <p:sldId id="277" r:id="rId9"/>
    <p:sldId id="278" r:id="rId10"/>
    <p:sldId id="279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a typeface="Cambria" pitchFamily="18" charset="0"/>
              </a:rPr>
              <a:t>Text Analytics</a:t>
            </a:r>
            <a:br>
              <a:rPr lang="en-IN" dirty="0">
                <a:ea typeface="Cambria" pitchFamily="18" charset="0"/>
              </a:rPr>
            </a:br>
            <a:r>
              <a:rPr lang="en-IN" dirty="0">
                <a:ea typeface="Cambria" pitchFamily="18" charset="0"/>
              </a:rPr>
              <a:t>Assignment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Word Cloud, Word Frequency Count</a:t>
            </a:r>
          </a:p>
          <a:p>
            <a:r>
              <a:rPr lang="en-IN" dirty="0"/>
              <a:t>       </a:t>
            </a:r>
          </a:p>
          <a:p>
            <a:endParaRPr lang="en-IN" dirty="0"/>
          </a:p>
          <a:p>
            <a:pPr algn="r"/>
            <a:r>
              <a:rPr lang="en-IN" dirty="0">
                <a:ea typeface="Cambria" pitchFamily="18" charset="0"/>
              </a:rPr>
              <a:t>Submitted by</a:t>
            </a:r>
          </a:p>
          <a:p>
            <a:pPr algn="r"/>
            <a:r>
              <a:rPr lang="en-IN" dirty="0">
                <a:ea typeface="Cambria" pitchFamily="18" charset="0"/>
              </a:rPr>
              <a:t>Malathi 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45660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MODELS FOR POLLUTION DATA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93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Creating Word Frequency Count and word cloud: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6" name="Picture 5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4F9A659B-654E-411C-A093-3446F20C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49" y="1444754"/>
            <a:ext cx="4638309" cy="425773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1B9BF7-53BA-4A88-8A4B-126EA188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2" y="1662112"/>
            <a:ext cx="5543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ea typeface="Cambria" pitchFamily="18" charset="0"/>
              </a:rPr>
              <a:t>GitHub Link:</a:t>
            </a: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</a:rPr>
              <a:t>https://github.com/MalathiMuniraju/hello-world/blob/master/Machine%20Learning%20Assignment.pptx</a:t>
            </a:r>
          </a:p>
        </p:txBody>
      </p:sp>
    </p:spTree>
    <p:extLst>
      <p:ext uri="{BB962C8B-B14F-4D97-AF65-F5344CB8AC3E}">
        <p14:creationId xmlns:p14="http://schemas.microsoft.com/office/powerpoint/2010/main" val="264536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 algn="ctr">
              <a:buNone/>
            </a:pPr>
            <a:r>
              <a:rPr lang="en-IN" sz="2000" b="1" u="sng" dirty="0">
                <a:ea typeface="Cambria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256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u="sng" dirty="0">
                <a:ea typeface="Cambria" pitchFamily="18" charset="0"/>
              </a:rPr>
              <a:t>BUSINESS UNDERSTANDING</a:t>
            </a: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a typeface="Cambria" pitchFamily="18" charset="0"/>
              </a:rPr>
              <a:t>To create a word cloud from the given text , also to create word frequency count to extract information from the text.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47430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latin typeface="Cambria" pitchFamily="18" charset="0"/>
                <a:ea typeface="Cambria" pitchFamily="18" charset="0"/>
              </a:rPr>
              <a:t>DATA SOURCE and TOOL USED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546967"/>
          </a:xfrm>
        </p:spPr>
        <p:txBody>
          <a:bodyPr/>
          <a:lstStyle/>
          <a:p>
            <a:pPr>
              <a:buAutoNum type="arabicPeriod"/>
            </a:pPr>
            <a:r>
              <a:rPr lang="en-IN" sz="2000" dirty="0">
                <a:ea typeface="Cambria" pitchFamily="18" charset="0"/>
              </a:rPr>
              <a:t>Tool used for the assignment is ‘Python’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IN" sz="2000" dirty="0">
                <a:ea typeface="Cambria" pitchFamily="18" charset="0"/>
              </a:rPr>
              <a:t>Text for the assignment is of “Singapore National Day Speech” and “article from vox.com about pollution in India”.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IN" sz="2000" dirty="0">
                <a:ea typeface="Cambria" pitchFamily="18" charset="0"/>
              </a:rPr>
              <a:t>Sample Text .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IN" sz="2000" dirty="0">
              <a:ea typeface="Cambria" pitchFamily="18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IN" sz="2000" dirty="0">
              <a:ea typeface="Cambria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6299298-3D07-436D-B4C3-DD401E4B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" y="2741892"/>
            <a:ext cx="10591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7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45660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DATA PREPARATION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93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1.In the given text or data, sentences are broke down to a word and saved as list which are called as ‘Tokens’.</a:t>
            </a: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2.Converting all the words to lower case letters (usual practice), known as Normalization.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3. Removal of connecting words from the token which usually does not given any information, this is know as Stop Word Removal.</a:t>
            </a: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C7C5ECC-5D5F-4A49-823A-A14384470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5" y="1803554"/>
            <a:ext cx="10687050" cy="23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45660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DATA PREPARATION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93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4.Stemming for words are done.</a:t>
            </a: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560A04-FA6A-4705-A595-679BAB585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4" y="1652801"/>
            <a:ext cx="49815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45660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MODELS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93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Creating Word Frequency Count: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2000" dirty="0">
                <a:ea typeface="Cambria" pitchFamily="18" charset="0"/>
              </a:rPr>
              <a:t>After cleaning the given text by removal of stop words and normalization. Now creating the wordcount  frequency and bar graph of the same.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567147-16D1-4B46-B312-AE798E0F2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2228836"/>
            <a:ext cx="4847697" cy="3683166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88C8D-9003-4927-9E7E-C709ABF1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19" y="2228836"/>
            <a:ext cx="4847698" cy="37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45660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MODELS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93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Creating Word Cloud: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5708A43-1B30-4D00-A2C3-A81EEFC4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852465"/>
            <a:ext cx="5711483" cy="51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40" y="211540"/>
            <a:ext cx="10515600" cy="686277"/>
          </a:xfrm>
        </p:spPr>
        <p:txBody>
          <a:bodyPr>
            <a:normAutofit fontScale="90000"/>
          </a:bodyPr>
          <a:lstStyle/>
          <a:p>
            <a:br>
              <a:rPr lang="en-IN" sz="3200" b="1" u="sng" dirty="0">
                <a:ea typeface="Cambria" pitchFamily="18" charset="0"/>
              </a:rPr>
            </a:br>
            <a:br>
              <a:rPr lang="en-IN" sz="3200" b="1" u="sng" dirty="0">
                <a:ea typeface="Cambria" pitchFamily="18" charset="0"/>
              </a:rPr>
            </a:br>
            <a:br>
              <a:rPr lang="en-IN" sz="3200" b="1" u="sng" dirty="0"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MERITS OF WORD COUNT AND WORD CLOUD</a:t>
            </a:r>
            <a:br>
              <a:rPr lang="en-IN" sz="3200" b="1" u="sng" dirty="0">
                <a:ea typeface="Cambria" pitchFamily="18" charset="0"/>
              </a:rPr>
            </a:br>
            <a:br>
              <a:rPr lang="en-IN" b="1" u="sng" dirty="0"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93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Word Count: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1.Display relative numbers/proportions of multiple categories.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2. Simple to understand and straightforward to interpret.</a:t>
            </a: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Word Cloud: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1.Word Clouds are attractive and easy to create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2.It reveals the essential words like Brand names pop, key words float to the surface</a:t>
            </a: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245"/>
            <a:ext cx="10515600" cy="686277"/>
          </a:xfrm>
        </p:spPr>
        <p:txBody>
          <a:bodyPr>
            <a:normAutofit fontScale="90000"/>
          </a:bodyPr>
          <a:lstStyle/>
          <a:p>
            <a:br>
              <a:rPr lang="en-IN" sz="3200" b="1" u="sng" dirty="0">
                <a:ea typeface="Cambria" pitchFamily="18" charset="0"/>
              </a:rPr>
            </a:br>
            <a:br>
              <a:rPr lang="en-IN" sz="3200" b="1" u="sng" dirty="0">
                <a:ea typeface="Cambria" pitchFamily="18" charset="0"/>
              </a:rPr>
            </a:br>
            <a:br>
              <a:rPr lang="en-IN" sz="3200" b="1" u="sng" dirty="0"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DEMERITS OF WORD COUNT AND WORD CLOUD</a:t>
            </a:r>
            <a:br>
              <a:rPr lang="en-IN" sz="3200" b="1" u="sng" dirty="0">
                <a:ea typeface="Cambria" pitchFamily="18" charset="0"/>
              </a:rPr>
            </a:br>
            <a:br>
              <a:rPr lang="en-IN" b="1" u="sng" dirty="0"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931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Word Count: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2000" dirty="0">
                <a:ea typeface="Cambria" pitchFamily="18" charset="0"/>
              </a:rPr>
              <a:t>Large number of data cannot be displayed at once.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Word Cloud: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1.Its does not give actionable insights.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2.The font size is not everything cause bigger size word not necessarily be important for the business.</a:t>
            </a: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dirty="0"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321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Office Theme</vt:lpstr>
      <vt:lpstr>Text Analytics Assignment </vt:lpstr>
      <vt:lpstr>BUSINESS UNDERSTANDING </vt:lpstr>
      <vt:lpstr> DATA SOURCE and TOOL USED  </vt:lpstr>
      <vt:lpstr>   DATA PREPARATION  </vt:lpstr>
      <vt:lpstr>   DATA PREPARATION  </vt:lpstr>
      <vt:lpstr>   MODELS  </vt:lpstr>
      <vt:lpstr>   MODELS  </vt:lpstr>
      <vt:lpstr>   MERITS OF WORD COUNT AND WORD CLOUD  </vt:lpstr>
      <vt:lpstr>   DEMERITS OF WORD COUNT AND WORD CLOUD  </vt:lpstr>
      <vt:lpstr>   MODELS FOR POLLUTION DATA  </vt:lpstr>
      <vt:lpstr>PowerPoint Presentation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Malathi M</cp:lastModifiedBy>
  <cp:revision>388</cp:revision>
  <dcterms:created xsi:type="dcterms:W3CDTF">2016-03-16T11:15:40Z</dcterms:created>
  <dcterms:modified xsi:type="dcterms:W3CDTF">2019-02-16T06:44:38Z</dcterms:modified>
</cp:coreProperties>
</file>