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92" r:id="rId16"/>
    <p:sldId id="393" r:id="rId17"/>
    <p:sldId id="394" r:id="rId18"/>
    <p:sldId id="3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53F98-C8B3-4E1B-85C0-1F2348355563}" v="14" dt="2022-07-14T08:15:37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Malathi (Cognizant)" userId="b24b974f-ae65-465e-84e6-955d8e41ee9a" providerId="ADAL" clId="{F1E53F98-C8B3-4E1B-85C0-1F2348355563}"/>
    <pc:docChg chg="undo custSel addSld delSld modSld sldOrd">
      <pc:chgData name="V, Malathi (Cognizant)" userId="b24b974f-ae65-465e-84e6-955d8e41ee9a" providerId="ADAL" clId="{F1E53F98-C8B3-4E1B-85C0-1F2348355563}" dt="2022-07-14T14:36:26.170" v="3609" actId="207"/>
      <pc:docMkLst>
        <pc:docMk/>
      </pc:docMkLst>
      <pc:sldChg chg="addSp delSp modSp mod">
        <pc:chgData name="V, Malathi (Cognizant)" userId="b24b974f-ae65-465e-84e6-955d8e41ee9a" providerId="ADAL" clId="{F1E53F98-C8B3-4E1B-85C0-1F2348355563}" dt="2022-07-14T06:46:58.095" v="3284" actId="1076"/>
        <pc:sldMkLst>
          <pc:docMk/>
          <pc:sldMk cId="752814286" sldId="257"/>
        </pc:sldMkLst>
        <pc:spChg chg="mod">
          <ac:chgData name="V, Malathi (Cognizant)" userId="b24b974f-ae65-465e-84e6-955d8e41ee9a" providerId="ADAL" clId="{F1E53F98-C8B3-4E1B-85C0-1F2348355563}" dt="2022-07-14T06:46:46.912" v="3282" actId="255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V, Malathi (Cognizant)" userId="b24b974f-ae65-465e-84e6-955d8e41ee9a" providerId="ADAL" clId="{F1E53F98-C8B3-4E1B-85C0-1F2348355563}" dt="2022-07-14T06:46:58.095" v="3284" actId="1076"/>
          <ac:spMkLst>
            <pc:docMk/>
            <pc:sldMk cId="752814286" sldId="257"/>
            <ac:spMk id="3" creationId="{D9A11267-FC52-4990-8D98-010AFABA5544}"/>
          </ac:spMkLst>
        </pc:spChg>
        <pc:spChg chg="add del mod">
          <ac:chgData name="V, Malathi (Cognizant)" userId="b24b974f-ae65-465e-84e6-955d8e41ee9a" providerId="ADAL" clId="{F1E53F98-C8B3-4E1B-85C0-1F2348355563}" dt="2022-07-14T06:38:50.798" v="3260" actId="21"/>
          <ac:spMkLst>
            <pc:docMk/>
            <pc:sldMk cId="752814286" sldId="257"/>
            <ac:spMk id="5" creationId="{9664B65C-8752-45AF-AD14-BA69CEDEF78C}"/>
          </ac:spMkLst>
        </pc:spChg>
        <pc:picChg chg="del mod">
          <ac:chgData name="V, Malathi (Cognizant)" userId="b24b974f-ae65-465e-84e6-955d8e41ee9a" providerId="ADAL" clId="{F1E53F98-C8B3-4E1B-85C0-1F2348355563}" dt="2022-07-14T06:38:13.947" v="3257" actId="21"/>
          <ac:picMkLst>
            <pc:docMk/>
            <pc:sldMk cId="752814286" sldId="257"/>
            <ac:picMk id="14" creationId="{9A8AD548-922D-4E1D-B19C-5F6E808B8160}"/>
          </ac:picMkLst>
        </pc:picChg>
      </pc:sldChg>
      <pc:sldChg chg="addSp delSp modSp mod">
        <pc:chgData name="V, Malathi (Cognizant)" userId="b24b974f-ae65-465e-84e6-955d8e41ee9a" providerId="ADAL" clId="{F1E53F98-C8B3-4E1B-85C0-1F2348355563}" dt="2022-07-14T07:35:28.924" v="3330" actId="21"/>
        <pc:sldMkLst>
          <pc:docMk/>
          <pc:sldMk cId="2979876663" sldId="268"/>
        </pc:sldMkLst>
        <pc:spChg chg="del">
          <ac:chgData name="V, Malathi (Cognizant)" userId="b24b974f-ae65-465e-84e6-955d8e41ee9a" providerId="ADAL" clId="{F1E53F98-C8B3-4E1B-85C0-1F2348355563}" dt="2022-07-14T05:43:05.759" v="1093" actId="21"/>
          <ac:spMkLst>
            <pc:docMk/>
            <pc:sldMk cId="2979876663" sldId="268"/>
            <ac:spMk id="3" creationId="{B1C6A53C-7538-4FF9-BC09-EFC116FE7054}"/>
          </ac:spMkLst>
        </pc:spChg>
        <pc:spChg chg="add del mod">
          <ac:chgData name="V, Malathi (Cognizant)" userId="b24b974f-ae65-465e-84e6-955d8e41ee9a" providerId="ADAL" clId="{F1E53F98-C8B3-4E1B-85C0-1F2348355563}" dt="2022-07-14T05:43:00.522" v="1092" actId="21"/>
          <ac:spMkLst>
            <pc:docMk/>
            <pc:sldMk cId="2979876663" sldId="268"/>
            <ac:spMk id="4" creationId="{5500B40E-291E-4010-94B2-E523F1B1C7CC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6" creationId="{ED2A30C0-1BC4-4764-9C0F-5D811CAB8312}"/>
          </ac:spMkLst>
        </pc:spChg>
        <pc:spChg chg="del mod">
          <ac:chgData name="V, Malathi (Cognizant)" userId="b24b974f-ae65-465e-84e6-955d8e41ee9a" providerId="ADAL" clId="{F1E53F98-C8B3-4E1B-85C0-1F2348355563}" dt="2022-07-14T07:35:28.924" v="3330" actId="21"/>
          <ac:spMkLst>
            <pc:docMk/>
            <pc:sldMk cId="2979876663" sldId="268"/>
            <ac:spMk id="7" creationId="{45F69D6A-822D-4DB9-A2CC-D9106F1F2B68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8" creationId="{6375D7F3-165A-439B-8D1D-6553B68C2886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9" creationId="{7AF9A883-CC44-4401-AE67-8FCEACB7DDDA}"/>
          </ac:spMkLst>
        </pc:spChg>
        <pc:spChg chg="add del mod">
          <ac:chgData name="V, Malathi (Cognizant)" userId="b24b974f-ae65-465e-84e6-955d8e41ee9a" providerId="ADAL" clId="{F1E53F98-C8B3-4E1B-85C0-1F2348355563}" dt="2022-07-14T05:43:16.175" v="1095" actId="21"/>
          <ac:spMkLst>
            <pc:docMk/>
            <pc:sldMk cId="2979876663" sldId="268"/>
            <ac:spMk id="10" creationId="{3CC01697-B52A-4FF0-A488-B292A5B4BA94}"/>
          </ac:spMkLst>
        </pc:spChg>
        <pc:spChg chg="add del mod">
          <ac:chgData name="V, Malathi (Cognizant)" userId="b24b974f-ae65-465e-84e6-955d8e41ee9a" providerId="ADAL" clId="{F1E53F98-C8B3-4E1B-85C0-1F2348355563}" dt="2022-07-14T05:43:20.515" v="1096" actId="21"/>
          <ac:spMkLst>
            <pc:docMk/>
            <pc:sldMk cId="2979876663" sldId="268"/>
            <ac:spMk id="12" creationId="{29D8B750-672E-45CA-B9BA-1B964E713CA1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15" creationId="{84D39D81-9726-4BD7-BDC0-FA0B2AD0D219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41" creationId="{91181F6D-A54F-4289-8C36-80ECE3B2C8E2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42" creationId="{CCDF84CD-BC27-4182-9FBA-9D4FEED95410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43" creationId="{E4387CED-5FBE-4AFF-B64D-975B5574F16F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44" creationId="{10E83414-3440-46C7-8C07-7D073B69C422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979876663" sldId="268"/>
            <ac:spMk id="45" creationId="{FE5CD03B-066A-46AF-8FB8-E8A78074ABEF}"/>
          </ac:spMkLst>
        </pc:spChg>
        <pc:spChg chg="del">
          <ac:chgData name="V, Malathi (Cognizant)" userId="b24b974f-ae65-465e-84e6-955d8e41ee9a" providerId="ADAL" clId="{F1E53F98-C8B3-4E1B-85C0-1F2348355563}" dt="2022-07-14T05:43:10.615" v="1094" actId="21"/>
          <ac:spMkLst>
            <pc:docMk/>
            <pc:sldMk cId="2979876663" sldId="268"/>
            <ac:spMk id="47" creationId="{F4640D91-CB97-4FCC-8FEF-F4B22B844DC4}"/>
          </ac:spMkLst>
        </pc:spChg>
        <pc:picChg chg="mod">
          <ac:chgData name="V, Malathi (Cognizant)" userId="b24b974f-ae65-465e-84e6-955d8e41ee9a" providerId="ADAL" clId="{F1E53F98-C8B3-4E1B-85C0-1F2348355563}" dt="2022-07-14T06:41:19.745" v="3266"/>
          <ac:picMkLst>
            <pc:docMk/>
            <pc:sldMk cId="2979876663" sldId="268"/>
            <ac:picMk id="17" creationId="{05ED5B1E-974F-476C-A3C9-572D3602E95E}"/>
          </ac:picMkLst>
        </pc:picChg>
        <pc:picChg chg="mod">
          <ac:chgData name="V, Malathi (Cognizant)" userId="b24b974f-ae65-465e-84e6-955d8e41ee9a" providerId="ADAL" clId="{F1E53F98-C8B3-4E1B-85C0-1F2348355563}" dt="2022-07-14T06:41:19.745" v="3266"/>
          <ac:picMkLst>
            <pc:docMk/>
            <pc:sldMk cId="2979876663" sldId="268"/>
            <ac:picMk id="36" creationId="{F3CCCCDF-EA66-4F5E-98F3-A05239CBBAC4}"/>
          </ac:picMkLst>
        </pc:picChg>
        <pc:picChg chg="mod">
          <ac:chgData name="V, Malathi (Cognizant)" userId="b24b974f-ae65-465e-84e6-955d8e41ee9a" providerId="ADAL" clId="{F1E53F98-C8B3-4E1B-85C0-1F2348355563}" dt="2022-07-14T06:41:19.745" v="3266"/>
          <ac:picMkLst>
            <pc:docMk/>
            <pc:sldMk cId="2979876663" sldId="268"/>
            <ac:picMk id="38" creationId="{8A6BB597-41F4-432E-8432-8F39511B2941}"/>
          </ac:picMkLst>
        </pc:picChg>
        <pc:picChg chg="del">
          <ac:chgData name="V, Malathi (Cognizant)" userId="b24b974f-ae65-465e-84e6-955d8e41ee9a" providerId="ADAL" clId="{F1E53F98-C8B3-4E1B-85C0-1F2348355563}" dt="2022-07-14T05:42:54.755" v="1091" actId="21"/>
          <ac:picMkLst>
            <pc:docMk/>
            <pc:sldMk cId="2979876663" sldId="268"/>
            <ac:picMk id="40" creationId="{76B2FC80-9F3B-46D8-94D9-882D90A858F6}"/>
          </ac:picMkLst>
        </pc:picChg>
      </pc:sldChg>
      <pc:sldChg chg="addSp delSp modSp mod">
        <pc:chgData name="V, Malathi (Cognizant)" userId="b24b974f-ae65-465e-84e6-955d8e41ee9a" providerId="ADAL" clId="{F1E53F98-C8B3-4E1B-85C0-1F2348355563}" dt="2022-07-14T14:35:09.701" v="3597" actId="1076"/>
        <pc:sldMkLst>
          <pc:docMk/>
          <pc:sldMk cId="3891345585" sldId="270"/>
        </pc:sldMkLst>
        <pc:spChg chg="add del mod">
          <ac:chgData name="V, Malathi (Cognizant)" userId="b24b974f-ae65-465e-84e6-955d8e41ee9a" providerId="ADAL" clId="{F1E53F98-C8B3-4E1B-85C0-1F2348355563}" dt="2022-07-14T05:55:15.397" v="1557" actId="21"/>
          <ac:spMkLst>
            <pc:docMk/>
            <pc:sldMk cId="3891345585" sldId="270"/>
            <ac:spMk id="3" creationId="{2268D34D-D079-466D-AF8B-778A812F97D3}"/>
          </ac:spMkLst>
        </pc:spChg>
        <pc:spChg chg="del mod">
          <ac:chgData name="V, Malathi (Cognizant)" userId="b24b974f-ae65-465e-84e6-955d8e41ee9a" providerId="ADAL" clId="{F1E53F98-C8B3-4E1B-85C0-1F2348355563}" dt="2022-07-14T07:35:49.298" v="3334" actId="21"/>
          <ac:spMkLst>
            <pc:docMk/>
            <pc:sldMk cId="3891345585" sldId="270"/>
            <ac:spMk id="4" creationId="{0C329F70-04F7-4C70-BCF8-D4371F54EF2F}"/>
          </ac:spMkLst>
        </pc:spChg>
        <pc:spChg chg="mod">
          <ac:chgData name="V, Malathi (Cognizant)" userId="b24b974f-ae65-465e-84e6-955d8e41ee9a" providerId="ADAL" clId="{F1E53F98-C8B3-4E1B-85C0-1F2348355563}" dt="2022-07-14T14:35:09.701" v="3597" actId="1076"/>
          <ac:spMkLst>
            <pc:docMk/>
            <pc:sldMk cId="3891345585" sldId="270"/>
            <ac:spMk id="5" creationId="{06A3302E-502D-4151-81C9-5FD6AF9596D6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891345585" sldId="270"/>
            <ac:spMk id="6" creationId="{9ED907F8-C614-4D59-A03F-BF9CD5E35703}"/>
          </ac:spMkLst>
        </pc:spChg>
        <pc:spChg chg="del mod">
          <ac:chgData name="V, Malathi (Cognizant)" userId="b24b974f-ae65-465e-84e6-955d8e41ee9a" providerId="ADAL" clId="{F1E53F98-C8B3-4E1B-85C0-1F2348355563}" dt="2022-07-14T05:55:09.727" v="1556" actId="21"/>
          <ac:spMkLst>
            <pc:docMk/>
            <pc:sldMk cId="3891345585" sldId="270"/>
            <ac:spMk id="7" creationId="{4B18D636-CC10-4B1E-AA38-419DCCF2D9C9}"/>
          </ac:spMkLst>
        </pc:spChg>
        <pc:spChg chg="del mod">
          <ac:chgData name="V, Malathi (Cognizant)" userId="b24b974f-ae65-465e-84e6-955d8e41ee9a" providerId="ADAL" clId="{F1E53F98-C8B3-4E1B-85C0-1F2348355563}" dt="2022-07-14T05:55:54.721" v="1736" actId="21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V, Malathi (Cognizant)" userId="b24b974f-ae65-465e-84e6-955d8e41ee9a" providerId="ADAL" clId="{F1E53F98-C8B3-4E1B-85C0-1F2348355563}" dt="2022-07-14T14:34:51.059" v="3592" actId="207"/>
          <ac:spMkLst>
            <pc:docMk/>
            <pc:sldMk cId="3891345585" sldId="270"/>
            <ac:spMk id="10" creationId="{1DB251F7-EBE7-46AC-A920-FFE2C5AF68EA}"/>
          </ac:spMkLst>
        </pc:spChg>
        <pc:spChg chg="del mod">
          <ac:chgData name="V, Malathi (Cognizant)" userId="b24b974f-ae65-465e-84e6-955d8e41ee9a" providerId="ADAL" clId="{F1E53F98-C8B3-4E1B-85C0-1F2348355563}" dt="2022-07-14T05:56:48.255" v="1770" actId="21"/>
          <ac:spMkLst>
            <pc:docMk/>
            <pc:sldMk cId="3891345585" sldId="270"/>
            <ac:spMk id="11" creationId="{60726BA7-44D6-4116-90E3-38325026EAAD}"/>
          </ac:spMkLst>
        </pc:spChg>
        <pc:spChg chg="mod">
          <ac:chgData name="V, Malathi (Cognizant)" userId="b24b974f-ae65-465e-84e6-955d8e41ee9a" providerId="ADAL" clId="{F1E53F98-C8B3-4E1B-85C0-1F2348355563}" dt="2022-07-14T14:35:05.685" v="3596" actId="207"/>
          <ac:spMkLst>
            <pc:docMk/>
            <pc:sldMk cId="3891345585" sldId="270"/>
            <ac:spMk id="12" creationId="{7FB7F30B-2A84-4C44-BC5A-E826ED6E74A2}"/>
          </ac:spMkLst>
        </pc:spChg>
      </pc:sldChg>
      <pc:sldChg chg="addSp delSp modSp mod">
        <pc:chgData name="V, Malathi (Cognizant)" userId="b24b974f-ae65-465e-84e6-955d8e41ee9a" providerId="ADAL" clId="{F1E53F98-C8B3-4E1B-85C0-1F2348355563}" dt="2022-07-14T07:35:41.466" v="3332" actId="21"/>
        <pc:sldMkLst>
          <pc:docMk/>
          <pc:sldMk cId="2624630061" sldId="272"/>
        </pc:sldMkLst>
        <pc:spChg chg="del mod">
          <ac:chgData name="V, Malathi (Cognizant)" userId="b24b974f-ae65-465e-84e6-955d8e41ee9a" providerId="ADAL" clId="{F1E53F98-C8B3-4E1B-85C0-1F2348355563}" dt="2022-07-14T07:35:41.466" v="3332" actId="21"/>
          <ac:spMkLst>
            <pc:docMk/>
            <pc:sldMk cId="2624630061" sldId="272"/>
            <ac:spMk id="2" creationId="{81FCAF0A-629F-4EC6-B3E6-563ED999F360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624630061" sldId="272"/>
            <ac:spMk id="3" creationId="{FAD72D26-24EF-4CBD-9431-A558CB7CA906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624630061" sldId="272"/>
            <ac:spMk id="6" creationId="{5E5CAC52-3FD1-464A-805A-B8F7AF04574A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624630061" sldId="272"/>
            <ac:spMk id="7" creationId="{920A7C57-D6C5-4BA0-AB3C-41D4E3436B0E}"/>
          </ac:spMkLst>
        </pc:spChg>
        <pc:spChg chg="add mod">
          <ac:chgData name="V, Malathi (Cognizant)" userId="b24b974f-ae65-465e-84e6-955d8e41ee9a" providerId="ADAL" clId="{F1E53F98-C8B3-4E1B-85C0-1F2348355563}" dt="2022-07-14T06:41:20.144" v="3268" actId="27636"/>
          <ac:spMkLst>
            <pc:docMk/>
            <pc:sldMk cId="2624630061" sldId="272"/>
            <ac:spMk id="8" creationId="{337EEBD9-85FD-48FF-B60E-D3CD1D0A4EFF}"/>
          </ac:spMkLst>
        </pc:spChg>
        <pc:graphicFrameChg chg="del">
          <ac:chgData name="V, Malathi (Cognizant)" userId="b24b974f-ae65-465e-84e6-955d8e41ee9a" providerId="ADAL" clId="{F1E53F98-C8B3-4E1B-85C0-1F2348355563}" dt="2022-07-14T05:45:52.924" v="1192" actId="21"/>
          <ac:graphicFrameMkLst>
            <pc:docMk/>
            <pc:sldMk cId="2624630061" sldId="272"/>
            <ac:graphicFrameMk id="4" creationId="{93897051-DA8D-4072-A594-51769F8D52F5}"/>
          </ac:graphicFrameMkLst>
        </pc:graphicFrameChg>
      </pc:sldChg>
      <pc:sldChg chg="addSp delSp modSp mod">
        <pc:chgData name="V, Malathi (Cognizant)" userId="b24b974f-ae65-465e-84e6-955d8e41ee9a" providerId="ADAL" clId="{F1E53F98-C8B3-4E1B-85C0-1F2348355563}" dt="2022-07-14T07:33:37.853" v="3318" actId="21"/>
        <pc:sldMkLst>
          <pc:docMk/>
          <pc:sldMk cId="3740286033" sldId="277"/>
        </pc:sldMkLst>
        <pc:spChg chg="add mod">
          <ac:chgData name="V, Malathi (Cognizant)" userId="b24b974f-ae65-465e-84e6-955d8e41ee9a" providerId="ADAL" clId="{F1E53F98-C8B3-4E1B-85C0-1F2348355563}" dt="2022-07-14T07:33:22.472" v="3317" actId="1076"/>
          <ac:spMkLst>
            <pc:docMk/>
            <pc:sldMk cId="3740286033" sldId="277"/>
            <ac:spMk id="3" creationId="{83CE7792-69A4-44C6-B2A7-80E29CB414F0}"/>
          </ac:spMkLst>
        </pc:spChg>
        <pc:spChg chg="del mod">
          <ac:chgData name="V, Malathi (Cognizant)" userId="b24b974f-ae65-465e-84e6-955d8e41ee9a" providerId="ADAL" clId="{F1E53F98-C8B3-4E1B-85C0-1F2348355563}" dt="2022-07-14T07:33:37.853" v="3318" actId="21"/>
          <ac:spMkLst>
            <pc:docMk/>
            <pc:sldMk cId="3740286033" sldId="277"/>
            <ac:spMk id="4" creationId="{E39EF484-38C8-4EDC-ACF5-695CFB216839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740286033" sldId="277"/>
            <ac:spMk id="6" creationId="{705C33DF-36C9-49E9-B48D-A320B179C4D4}"/>
          </ac:spMkLst>
        </pc:spChg>
        <pc:spChg chg="del mod">
          <ac:chgData name="V, Malathi (Cognizant)" userId="b24b974f-ae65-465e-84e6-955d8e41ee9a" providerId="ADAL" clId="{F1E53F98-C8B3-4E1B-85C0-1F2348355563}" dt="2022-07-14T05:19:28.781" v="316" actId="21"/>
          <ac:spMkLst>
            <pc:docMk/>
            <pc:sldMk cId="3740286033" sldId="277"/>
            <ac:spMk id="7" creationId="{3E174092-82D3-44E0-8948-4096232ED0A7}"/>
          </ac:spMkLst>
        </pc:spChg>
        <pc:graphicFrameChg chg="del mod">
          <ac:chgData name="V, Malathi (Cognizant)" userId="b24b974f-ae65-465e-84e6-955d8e41ee9a" providerId="ADAL" clId="{F1E53F98-C8B3-4E1B-85C0-1F2348355563}" dt="2022-07-14T05:11:20.435" v="271" actId="21"/>
          <ac:graphicFrameMkLst>
            <pc:docMk/>
            <pc:sldMk cId="3740286033" sldId="277"/>
            <ac:graphicFrameMk id="11" creationId="{E4A6D503-95F0-4FD3-86D4-D1170C6E2B64}"/>
          </ac:graphicFrameMkLst>
        </pc:graphicFrameChg>
      </pc:sldChg>
      <pc:sldChg chg="addSp delSp modSp mod">
        <pc:chgData name="V, Malathi (Cognizant)" userId="b24b974f-ae65-465e-84e6-955d8e41ee9a" providerId="ADAL" clId="{F1E53F98-C8B3-4E1B-85C0-1F2348355563}" dt="2022-07-14T07:34:30.680" v="3327" actId="21"/>
        <pc:sldMkLst>
          <pc:docMk/>
          <pc:sldMk cId="2496947791" sldId="278"/>
        </pc:sldMkLst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496947791" sldId="278"/>
            <ac:spMk id="2" creationId="{FCB102D8-1D22-4940-AF19-07CF3A0DC5F4}"/>
          </ac:spMkLst>
        </pc:spChg>
        <pc:spChg chg="add 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496947791" sldId="278"/>
            <ac:spMk id="4" creationId="{2D257A8D-B557-41B2-8FC1-18A718DDF313}"/>
          </ac:spMkLst>
        </pc:spChg>
        <pc:spChg chg="del mod">
          <ac:chgData name="V, Malathi (Cognizant)" userId="b24b974f-ae65-465e-84e6-955d8e41ee9a" providerId="ADAL" clId="{F1E53F98-C8B3-4E1B-85C0-1F2348355563}" dt="2022-07-14T07:34:30.680" v="3327" actId="21"/>
          <ac:spMkLst>
            <pc:docMk/>
            <pc:sldMk cId="2496947791" sldId="278"/>
            <ac:spMk id="14" creationId="{DC738669-5750-45EA-9715-A0041D4C569B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496947791" sldId="278"/>
            <ac:spMk id="15" creationId="{CD05A243-8080-4F6D-8538-65CDDF891BA6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496947791" sldId="278"/>
            <ac:spMk id="16" creationId="{3F8A62C8-5437-4C47-AC0F-0605F84CBA57}"/>
          </ac:spMkLst>
        </pc:spChg>
        <pc:graphicFrameChg chg="del mod modGraphic">
          <ac:chgData name="V, Malathi (Cognizant)" userId="b24b974f-ae65-465e-84e6-955d8e41ee9a" providerId="ADAL" clId="{F1E53F98-C8B3-4E1B-85C0-1F2348355563}" dt="2022-07-14T05:23:40.270" v="348" actId="21"/>
          <ac:graphicFrameMkLst>
            <pc:docMk/>
            <pc:sldMk cId="2496947791" sldId="278"/>
            <ac:graphicFrameMk id="13" creationId="{914D6EE3-4782-45C1-A75C-003483879C97}"/>
          </ac:graphicFrameMkLst>
        </pc:graphicFrameChg>
      </pc:sldChg>
      <pc:sldChg chg="addSp delSp modSp mod modClrScheme chgLayout">
        <pc:chgData name="V, Malathi (Cognizant)" userId="b24b974f-ae65-465e-84e6-955d8e41ee9a" providerId="ADAL" clId="{F1E53F98-C8B3-4E1B-85C0-1F2348355563}" dt="2022-07-14T14:34:25.369" v="3589" actId="207"/>
        <pc:sldMkLst>
          <pc:docMk/>
          <pc:sldMk cId="395518310" sldId="279"/>
        </pc:sldMkLst>
        <pc:spChg chg="add del mod">
          <ac:chgData name="V, Malathi (Cognizant)" userId="b24b974f-ae65-465e-84e6-955d8e41ee9a" providerId="ADAL" clId="{F1E53F98-C8B3-4E1B-85C0-1F2348355563}" dt="2022-07-14T05:28:51.427" v="694" actId="21"/>
          <ac:spMkLst>
            <pc:docMk/>
            <pc:sldMk cId="395518310" sldId="279"/>
            <ac:spMk id="3" creationId="{F089E3EF-1032-4ED8-9B11-53F31CC5D7D4}"/>
          </ac:spMkLst>
        </pc:spChg>
        <pc:spChg chg="mod ord">
          <ac:chgData name="V, Malathi (Cognizant)" userId="b24b974f-ae65-465e-84e6-955d8e41ee9a" providerId="ADAL" clId="{F1E53F98-C8B3-4E1B-85C0-1F2348355563}" dt="2022-07-14T05:44:42" v="1169" actId="14100"/>
          <ac:spMkLst>
            <pc:docMk/>
            <pc:sldMk cId="395518310" sldId="279"/>
            <ac:spMk id="14" creationId="{C15EE852-24F1-4643-8082-AB45CFF2BA10}"/>
          </ac:spMkLst>
        </pc:spChg>
        <pc:spChg chg="mod ord">
          <ac:chgData name="V, Malathi (Cognizant)" userId="b24b974f-ae65-465e-84e6-955d8e41ee9a" providerId="ADAL" clId="{F1E53F98-C8B3-4E1B-85C0-1F2348355563}" dt="2022-07-14T14:34:25.369" v="3589" actId="207"/>
          <ac:spMkLst>
            <pc:docMk/>
            <pc:sldMk cId="395518310" sldId="279"/>
            <ac:spMk id="15" creationId="{4139825C-53C7-44F4-A064-9795CECD081B}"/>
          </ac:spMkLst>
        </pc:spChg>
        <pc:spChg chg="del mod ord">
          <ac:chgData name="V, Malathi (Cognizant)" userId="b24b974f-ae65-465e-84e6-955d8e41ee9a" providerId="ADAL" clId="{F1E53F98-C8B3-4E1B-85C0-1F2348355563}" dt="2022-07-14T07:35:19.567" v="3329" actId="21"/>
          <ac:spMkLst>
            <pc:docMk/>
            <pc:sldMk cId="395518310" sldId="279"/>
            <ac:spMk id="19" creationId="{386DB667-0553-4FB8-B0E0-776539934AFF}"/>
          </ac:spMkLst>
        </pc:spChg>
        <pc:spChg chg="mod or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95518310" sldId="279"/>
            <ac:spMk id="20" creationId="{C77C6228-C5A8-44DC-ABD7-A22A4475D3DF}"/>
          </ac:spMkLst>
        </pc:spChg>
        <pc:spChg chg="mod or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95518310" sldId="279"/>
            <ac:spMk id="21" creationId="{1C563B34-DD53-4FB1-B8C2-8914E01C6365}"/>
          </ac:spMkLst>
        </pc:spChg>
        <pc:picChg chg="del">
          <ac:chgData name="V, Malathi (Cognizant)" userId="b24b974f-ae65-465e-84e6-955d8e41ee9a" providerId="ADAL" clId="{F1E53F98-C8B3-4E1B-85C0-1F2348355563}" dt="2022-07-14T05:28:20.686" v="689" actId="21"/>
          <ac:picMkLst>
            <pc:docMk/>
            <pc:sldMk cId="395518310" sldId="279"/>
            <ac:picMk id="18" creationId="{301557C2-9072-409B-88EC-E8577CEFCAFB}"/>
          </ac:picMkLst>
        </pc:picChg>
      </pc:sldChg>
      <pc:sldChg chg="addSp delSp modSp mod">
        <pc:chgData name="V, Malathi (Cognizant)" userId="b24b974f-ae65-465e-84e6-955d8e41ee9a" providerId="ADAL" clId="{F1E53F98-C8B3-4E1B-85C0-1F2348355563}" dt="2022-07-14T14:35:36.084" v="3602" actId="207"/>
        <pc:sldMkLst>
          <pc:docMk/>
          <pc:sldMk cId="1420547054" sldId="281"/>
        </pc:sldMkLst>
        <pc:spChg chg="add del mod">
          <ac:chgData name="V, Malathi (Cognizant)" userId="b24b974f-ae65-465e-84e6-955d8e41ee9a" providerId="ADAL" clId="{F1E53F98-C8B3-4E1B-85C0-1F2348355563}" dt="2022-07-14T06:06:09.073" v="2290" actId="21"/>
          <ac:spMkLst>
            <pc:docMk/>
            <pc:sldMk cId="1420547054" sldId="281"/>
            <ac:spMk id="3" creationId="{B4504DF7-BB18-4304-ADBE-1CB8ED7F4F29}"/>
          </ac:spMkLst>
        </pc:spChg>
        <pc:spChg chg="mod">
          <ac:chgData name="V, Malathi (Cognizant)" userId="b24b974f-ae65-465e-84e6-955d8e41ee9a" providerId="ADAL" clId="{F1E53F98-C8B3-4E1B-85C0-1F2348355563}" dt="2022-07-14T14:35:19.614" v="3598" actId="207"/>
          <ac:spMkLst>
            <pc:docMk/>
            <pc:sldMk cId="1420547054" sldId="281"/>
            <ac:spMk id="7" creationId="{47788B34-4190-4916-9048-47720EA5ABF1}"/>
          </ac:spMkLst>
        </pc:spChg>
        <pc:spChg chg="del mod">
          <ac:chgData name="V, Malathi (Cognizant)" userId="b24b974f-ae65-465e-84e6-955d8e41ee9a" providerId="ADAL" clId="{F1E53F98-C8B3-4E1B-85C0-1F2348355563}" dt="2022-07-14T06:07:02.180" v="2333" actId="21"/>
          <ac:spMkLst>
            <pc:docMk/>
            <pc:sldMk cId="1420547054" sldId="281"/>
            <ac:spMk id="8" creationId="{ABA415A0-3B77-43FB-A408-5F1DA4B0AAFA}"/>
          </ac:spMkLst>
        </pc:spChg>
        <pc:spChg chg="mod">
          <ac:chgData name="V, Malathi (Cognizant)" userId="b24b974f-ae65-465e-84e6-955d8e41ee9a" providerId="ADAL" clId="{F1E53F98-C8B3-4E1B-85C0-1F2348355563}" dt="2022-07-14T14:35:36.084" v="3602" actId="207"/>
          <ac:spMkLst>
            <pc:docMk/>
            <pc:sldMk cId="1420547054" sldId="281"/>
            <ac:spMk id="9" creationId="{8598ECEC-4413-4244-8F21-0076EC511806}"/>
          </ac:spMkLst>
        </pc:spChg>
        <pc:spChg chg="del mod">
          <ac:chgData name="V, Malathi (Cognizant)" userId="b24b974f-ae65-465e-84e6-955d8e41ee9a" providerId="ADAL" clId="{F1E53F98-C8B3-4E1B-85C0-1F2348355563}" dt="2022-07-14T06:06:04.683" v="2289" actId="21"/>
          <ac:spMkLst>
            <pc:docMk/>
            <pc:sldMk cId="1420547054" sldId="281"/>
            <ac:spMk id="10" creationId="{34A9BC34-CFDB-4D7A-8D6C-1CE608D0909F}"/>
          </ac:spMkLst>
        </pc:spChg>
        <pc:spChg chg="del mod">
          <ac:chgData name="V, Malathi (Cognizant)" userId="b24b974f-ae65-465e-84e6-955d8e41ee9a" providerId="ADAL" clId="{F1E53F98-C8B3-4E1B-85C0-1F2348355563}" dt="2022-07-14T06:05:57.783" v="2287" actId="21"/>
          <ac:spMkLst>
            <pc:docMk/>
            <pc:sldMk cId="1420547054" sldId="281"/>
            <ac:spMk id="11" creationId="{1D014E48-5DD9-49CE-AD5B-0FEF69204F68}"/>
          </ac:spMkLst>
        </pc:spChg>
        <pc:spChg chg="del mod">
          <ac:chgData name="V, Malathi (Cognizant)" userId="b24b974f-ae65-465e-84e6-955d8e41ee9a" providerId="ADAL" clId="{F1E53F98-C8B3-4E1B-85C0-1F2348355563}" dt="2022-07-14T06:05:24.250" v="2281" actId="21"/>
          <ac:spMkLst>
            <pc:docMk/>
            <pc:sldMk cId="1420547054" sldId="281"/>
            <ac:spMk id="12" creationId="{3A63626D-0E6E-4023-ABFC-A744C9862159}"/>
          </ac:spMkLst>
        </pc:spChg>
        <pc:spChg chg="del mod">
          <ac:chgData name="V, Malathi (Cognizant)" userId="b24b974f-ae65-465e-84e6-955d8e41ee9a" providerId="ADAL" clId="{F1E53F98-C8B3-4E1B-85C0-1F2348355563}" dt="2022-07-14T06:05:18.308" v="2279" actId="21"/>
          <ac:spMkLst>
            <pc:docMk/>
            <pc:sldMk cId="1420547054" sldId="281"/>
            <ac:spMk id="13" creationId="{258E9390-685C-4BAD-BFAD-EC56E81C4745}"/>
          </ac:spMkLst>
        </pc:spChg>
        <pc:spChg chg="del mod">
          <ac:chgData name="V, Malathi (Cognizant)" userId="b24b974f-ae65-465e-84e6-955d8e41ee9a" providerId="ADAL" clId="{F1E53F98-C8B3-4E1B-85C0-1F2348355563}" dt="2022-07-14T07:35:59.560" v="3335" actId="21"/>
          <ac:spMkLst>
            <pc:docMk/>
            <pc:sldMk cId="1420547054" sldId="281"/>
            <ac:spMk id="14" creationId="{D236478C-E242-44E0-8357-C72C9B588CA7}"/>
          </ac:spMkLst>
        </pc:spChg>
        <pc:spChg chg="del mod">
          <ac:chgData name="V, Malathi (Cognizant)" userId="b24b974f-ae65-465e-84e6-955d8e41ee9a" providerId="ADAL" clId="{F1E53F98-C8B3-4E1B-85C0-1F2348355563}" dt="2022-07-14T07:46:43.632" v="3410" actId="21"/>
          <ac:spMkLst>
            <pc:docMk/>
            <pc:sldMk cId="1420547054" sldId="281"/>
            <ac:spMk id="15" creationId="{65A6DC02-681E-4AF7-AC6E-57CDDB2FBA28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1420547054" sldId="281"/>
            <ac:spMk id="16" creationId="{CF0A8666-4477-461C-A79D-E91232EE973E}"/>
          </ac:spMkLst>
        </pc:spChg>
        <pc:spChg chg="add del mod">
          <ac:chgData name="V, Malathi (Cognizant)" userId="b24b974f-ae65-465e-84e6-955d8e41ee9a" providerId="ADAL" clId="{F1E53F98-C8B3-4E1B-85C0-1F2348355563}" dt="2022-07-14T06:05:34.978" v="2283" actId="21"/>
          <ac:spMkLst>
            <pc:docMk/>
            <pc:sldMk cId="1420547054" sldId="281"/>
            <ac:spMk id="17" creationId="{A2A5BEFE-9328-439C-875A-4901BF3710A6}"/>
          </ac:spMkLst>
        </pc:spChg>
      </pc:sldChg>
      <pc:sldChg chg="addSp delSp modSp mod delDesignElem">
        <pc:chgData name="V, Malathi (Cognizant)" userId="b24b974f-ae65-465e-84e6-955d8e41ee9a" providerId="ADAL" clId="{F1E53F98-C8B3-4E1B-85C0-1F2348355563}" dt="2022-07-14T07:34:19.373" v="3325" actId="21"/>
        <pc:sldMkLst>
          <pc:docMk/>
          <pc:sldMk cId="560021826" sldId="317"/>
        </pc:sldMkLst>
        <pc:spChg chg="del mod">
          <ac:chgData name="V, Malathi (Cognizant)" userId="b24b974f-ae65-465e-84e6-955d8e41ee9a" providerId="ADAL" clId="{F1E53F98-C8B3-4E1B-85C0-1F2348355563}" dt="2022-07-14T07:34:19.373" v="3325" actId="21"/>
          <ac:spMkLst>
            <pc:docMk/>
            <pc:sldMk cId="560021826" sldId="317"/>
            <ac:spMk id="2" creationId="{2910D835-B454-4270-BB35-86A187307E6F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560021826" sldId="317"/>
            <ac:spMk id="3" creationId="{7F7F653B-90B5-4F47-A33F-93DCB2EF68C2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560021826" sldId="317"/>
            <ac:spMk id="4" creationId="{E1E7D98D-6710-41D2-B258-E1A1059D29F8}"/>
          </ac:spMkLst>
        </pc:spChg>
        <pc:spChg chg="add del mod">
          <ac:chgData name="V, Malathi (Cognizant)" userId="b24b974f-ae65-465e-84e6-955d8e41ee9a" providerId="ADAL" clId="{F1E53F98-C8B3-4E1B-85C0-1F2348355563}" dt="2022-07-14T07:34:09.919" v="3322" actId="21"/>
          <ac:spMkLst>
            <pc:docMk/>
            <pc:sldMk cId="560021826" sldId="317"/>
            <ac:spMk id="6" creationId="{4E6E723F-0F3B-48A5-94E2-A143CF819E0E}"/>
          </ac:spMkLst>
        </pc:spChg>
        <pc:spChg chg="mod">
          <ac:chgData name="V, Malathi (Cognizant)" userId="b24b974f-ae65-465e-84e6-955d8e41ee9a" providerId="ADAL" clId="{F1E53F98-C8B3-4E1B-85C0-1F2348355563}" dt="2022-07-14T05:22:24.985" v="322" actId="1076"/>
          <ac:spMkLst>
            <pc:docMk/>
            <pc:sldMk cId="560021826" sldId="317"/>
            <ac:spMk id="15" creationId="{40F1DF5B-353A-4270-8C10-6A1509441174}"/>
          </ac:spMkLst>
        </pc:spChg>
        <pc:spChg chg="del mod">
          <ac:chgData name="V, Malathi (Cognizant)" userId="b24b974f-ae65-465e-84e6-955d8e41ee9a" providerId="ADAL" clId="{F1E53F98-C8B3-4E1B-85C0-1F2348355563}" dt="2022-07-14T05:22:11.039" v="320" actId="21"/>
          <ac:spMkLst>
            <pc:docMk/>
            <pc:sldMk cId="560021826" sldId="317"/>
            <ac:spMk id="16" creationId="{4BDCF583-1D5D-4235-97C2-39272B80A0B1}"/>
          </ac:spMkLst>
        </pc:spChg>
        <pc:spChg chg="del">
          <ac:chgData name="V, Malathi (Cognizant)" userId="b24b974f-ae65-465e-84e6-955d8e41ee9a" providerId="ADAL" clId="{F1E53F98-C8B3-4E1B-85C0-1F2348355563}" dt="2022-07-14T06:37:30.468" v="3254"/>
          <ac:spMkLst>
            <pc:docMk/>
            <pc:sldMk cId="560021826" sldId="317"/>
            <ac:spMk id="34" creationId="{82184FF4-7029-4ED7-813A-192E60608764}"/>
          </ac:spMkLst>
        </pc:spChg>
        <pc:spChg chg="del">
          <ac:chgData name="V, Malathi (Cognizant)" userId="b24b974f-ae65-465e-84e6-955d8e41ee9a" providerId="ADAL" clId="{F1E53F98-C8B3-4E1B-85C0-1F2348355563}" dt="2022-07-14T06:37:30.468" v="3254"/>
          <ac:spMkLst>
            <pc:docMk/>
            <pc:sldMk cId="560021826" sldId="317"/>
            <ac:spMk id="36" creationId="{AAA7AB09-557C-41AD-9113-FF9F68FA1035}"/>
          </ac:spMkLst>
        </pc:spChg>
        <pc:spChg chg="del">
          <ac:chgData name="V, Malathi (Cognizant)" userId="b24b974f-ae65-465e-84e6-955d8e41ee9a" providerId="ADAL" clId="{F1E53F98-C8B3-4E1B-85C0-1F2348355563}" dt="2022-07-14T06:37:30.468" v="3254"/>
          <ac:spMkLst>
            <pc:docMk/>
            <pc:sldMk cId="560021826" sldId="317"/>
            <ac:spMk id="38" creationId="{EF99ECAA-1F11-4937-BBA6-51935AB44C9D}"/>
          </ac:spMkLst>
        </pc:spChg>
        <pc:spChg chg="del">
          <ac:chgData name="V, Malathi (Cognizant)" userId="b24b974f-ae65-465e-84e6-955d8e41ee9a" providerId="ADAL" clId="{F1E53F98-C8B3-4E1B-85C0-1F2348355563}" dt="2022-07-14T06:37:30.468" v="3254"/>
          <ac:spMkLst>
            <pc:docMk/>
            <pc:sldMk cId="560021826" sldId="317"/>
            <ac:spMk id="46" creationId="{1DB043B4-68C6-45B9-82AC-A5800EADB8DB}"/>
          </ac:spMkLst>
        </pc:spChg>
        <pc:spChg chg="del">
          <ac:chgData name="V, Malathi (Cognizant)" userId="b24b974f-ae65-465e-84e6-955d8e41ee9a" providerId="ADAL" clId="{F1E53F98-C8B3-4E1B-85C0-1F2348355563}" dt="2022-07-14T06:37:30.468" v="3254"/>
          <ac:spMkLst>
            <pc:docMk/>
            <pc:sldMk cId="560021826" sldId="317"/>
            <ac:spMk id="48" creationId="{3C64A91D-E535-4C24-A0E3-96A3810E3FDC}"/>
          </ac:spMkLst>
        </pc:spChg>
        <pc:spChg chg="del">
          <ac:chgData name="V, Malathi (Cognizant)" userId="b24b974f-ae65-465e-84e6-955d8e41ee9a" providerId="ADAL" clId="{F1E53F98-C8B3-4E1B-85C0-1F2348355563}" dt="2022-07-14T06:37:30.468" v="3254"/>
          <ac:spMkLst>
            <pc:docMk/>
            <pc:sldMk cId="560021826" sldId="317"/>
            <ac:spMk id="50" creationId="{26FC4867-BA3E-4F8E-AB23-684F34DF3D31}"/>
          </ac:spMkLst>
        </pc:spChg>
        <pc:grpChg chg="del">
          <ac:chgData name="V, Malathi (Cognizant)" userId="b24b974f-ae65-465e-84e6-955d8e41ee9a" providerId="ADAL" clId="{F1E53F98-C8B3-4E1B-85C0-1F2348355563}" dt="2022-07-14T06:37:30.468" v="3254"/>
          <ac:grpSpMkLst>
            <pc:docMk/>
            <pc:sldMk cId="560021826" sldId="317"/>
            <ac:grpSpMk id="40" creationId="{79DE9FAB-6BBA-4CFE-B67D-77B47F01ECA4}"/>
          </ac:grpSpMkLst>
        </pc:grpChg>
        <pc:picChg chg="add del mod">
          <ac:chgData name="V, Malathi (Cognizant)" userId="b24b974f-ae65-465e-84e6-955d8e41ee9a" providerId="ADAL" clId="{F1E53F98-C8B3-4E1B-85C0-1F2348355563}" dt="2022-07-14T07:34:09.919" v="3322" actId="21"/>
          <ac:picMkLst>
            <pc:docMk/>
            <pc:sldMk cId="560021826" sldId="317"/>
            <ac:picMk id="8" creationId="{5FED7C55-F545-49A1-90FD-D853A25AB453}"/>
          </ac:picMkLst>
        </pc:picChg>
      </pc:sldChg>
      <pc:sldChg chg="del">
        <pc:chgData name="V, Malathi (Cognizant)" userId="b24b974f-ae65-465e-84e6-955d8e41ee9a" providerId="ADAL" clId="{F1E53F98-C8B3-4E1B-85C0-1F2348355563}" dt="2022-07-14T06:26:30.712" v="3249" actId="2696"/>
        <pc:sldMkLst>
          <pc:docMk/>
          <pc:sldMk cId="3521561301" sldId="321"/>
        </pc:sldMkLst>
      </pc:sldChg>
      <pc:sldChg chg="addSp delSp modSp mod ord modClrScheme chgLayout">
        <pc:chgData name="V, Malathi (Cognizant)" userId="b24b974f-ae65-465e-84e6-955d8e41ee9a" providerId="ADAL" clId="{F1E53F98-C8B3-4E1B-85C0-1F2348355563}" dt="2022-07-14T07:33:58.766" v="3320" actId="21"/>
        <pc:sldMkLst>
          <pc:docMk/>
          <pc:sldMk cId="2158886557" sldId="384"/>
        </pc:sldMkLst>
        <pc:spChg chg="add del mod">
          <ac:chgData name="V, Malathi (Cognizant)" userId="b24b974f-ae65-465e-84e6-955d8e41ee9a" providerId="ADAL" clId="{F1E53F98-C8B3-4E1B-85C0-1F2348355563}" dt="2022-07-14T06:47:28.895" v="3290" actId="21"/>
          <ac:spMkLst>
            <pc:docMk/>
            <pc:sldMk cId="2158886557" sldId="384"/>
            <ac:spMk id="3" creationId="{90D5EADA-823E-4542-A2A2-D64ED672D6FE}"/>
          </ac:spMkLst>
        </pc:spChg>
        <pc:spChg chg="del mod ord">
          <ac:chgData name="V, Malathi (Cognizant)" userId="b24b974f-ae65-465e-84e6-955d8e41ee9a" providerId="ADAL" clId="{F1E53F98-C8B3-4E1B-85C0-1F2348355563}" dt="2022-07-14T07:33:58.766" v="3320" actId="21"/>
          <ac:spMkLst>
            <pc:docMk/>
            <pc:sldMk cId="2158886557" sldId="384"/>
            <ac:spMk id="4" creationId="{0C329F70-04F7-4C70-BCF8-D4371F54EF2F}"/>
          </ac:spMkLst>
        </pc:spChg>
        <pc:spChg chg="mod ord">
          <ac:chgData name="V, Malathi (Cognizant)" userId="b24b974f-ae65-465e-84e6-955d8e41ee9a" providerId="ADAL" clId="{F1E53F98-C8B3-4E1B-85C0-1F2348355563}" dt="2022-07-14T07:14:50.402" v="3303" actId="700"/>
          <ac:spMkLst>
            <pc:docMk/>
            <pc:sldMk cId="2158886557" sldId="384"/>
            <ac:spMk id="5" creationId="{06A3302E-502D-4151-81C9-5FD6AF9596D6}"/>
          </ac:spMkLst>
        </pc:spChg>
        <pc:spChg chg="mod ord">
          <ac:chgData name="V, Malathi (Cognizant)" userId="b24b974f-ae65-465e-84e6-955d8e41ee9a" providerId="ADAL" clId="{F1E53F98-C8B3-4E1B-85C0-1F2348355563}" dt="2022-07-14T07:14:50.402" v="3303" actId="700"/>
          <ac:spMkLst>
            <pc:docMk/>
            <pc:sldMk cId="2158886557" sldId="384"/>
            <ac:spMk id="6" creationId="{9ED907F8-C614-4D59-A03F-BF9CD5E35703}"/>
          </ac:spMkLst>
        </pc:spChg>
        <pc:spChg chg="add del mod">
          <ac:chgData name="V, Malathi (Cognizant)" userId="b24b974f-ae65-465e-84e6-955d8e41ee9a" providerId="ADAL" clId="{F1E53F98-C8B3-4E1B-85C0-1F2348355563}" dt="2022-07-14T06:48:17.461" v="3293" actId="21"/>
          <ac:spMkLst>
            <pc:docMk/>
            <pc:sldMk cId="2158886557" sldId="384"/>
            <ac:spMk id="8" creationId="{D81321FF-D4F6-47BD-8190-E75C0B156011}"/>
          </ac:spMkLst>
        </pc:spChg>
        <pc:spChg chg="add del mod">
          <ac:chgData name="V, Malathi (Cognizant)" userId="b24b974f-ae65-465e-84e6-955d8e41ee9a" providerId="ADAL" clId="{F1E53F98-C8B3-4E1B-85C0-1F2348355563}" dt="2022-07-14T06:48:23.665" v="3296" actId="21"/>
          <ac:spMkLst>
            <pc:docMk/>
            <pc:sldMk cId="2158886557" sldId="384"/>
            <ac:spMk id="10" creationId="{846C6A46-81D7-4BD7-B5E9-210DE9943BC7}"/>
          </ac:spMkLst>
        </pc:spChg>
        <pc:spChg chg="mod ord">
          <ac:chgData name="V, Malathi (Cognizant)" userId="b24b974f-ae65-465e-84e6-955d8e41ee9a" providerId="ADAL" clId="{F1E53F98-C8B3-4E1B-85C0-1F2348355563}" dt="2022-07-14T07:31:44.412" v="3313" actId="1076"/>
          <ac:spMkLst>
            <pc:docMk/>
            <pc:sldMk cId="2158886557" sldId="384"/>
            <ac:spMk id="11" creationId="{23418ADF-358F-4647-A511-FCFFEDA83429}"/>
          </ac:spMkLst>
        </pc:spChg>
        <pc:spChg chg="mod ord">
          <ac:chgData name="V, Malathi (Cognizant)" userId="b24b974f-ae65-465e-84e6-955d8e41ee9a" providerId="ADAL" clId="{F1E53F98-C8B3-4E1B-85C0-1F2348355563}" dt="2022-07-14T07:31:30.942" v="3309" actId="1076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V, Malathi (Cognizant)" userId="b24b974f-ae65-465e-84e6-955d8e41ee9a" providerId="ADAL" clId="{F1E53F98-C8B3-4E1B-85C0-1F2348355563}" dt="2022-07-14T06:48:31.253" v="3299" actId="21"/>
          <ac:spMkLst>
            <pc:docMk/>
            <pc:sldMk cId="2158886557" sldId="384"/>
            <ac:spMk id="14" creationId="{F7765D0E-6F84-41B5-8A71-5C84D342FBBE}"/>
          </ac:spMkLst>
        </pc:spChg>
        <pc:spChg chg="add del mod ord">
          <ac:chgData name="V, Malathi (Cognizant)" userId="b24b974f-ae65-465e-84e6-955d8e41ee9a" providerId="ADAL" clId="{F1E53F98-C8B3-4E1B-85C0-1F2348355563}" dt="2022-07-14T07:14:58.140" v="3304" actId="21"/>
          <ac:spMkLst>
            <pc:docMk/>
            <pc:sldMk cId="2158886557" sldId="384"/>
            <ac:spMk id="15" creationId="{DC1932B6-743D-4FEA-BCAC-3B0AB749816C}"/>
          </ac:spMkLst>
        </pc:spChg>
        <pc:spChg chg="add del mod ord">
          <ac:chgData name="V, Malathi (Cognizant)" userId="b24b974f-ae65-465e-84e6-955d8e41ee9a" providerId="ADAL" clId="{F1E53F98-C8B3-4E1B-85C0-1F2348355563}" dt="2022-07-14T07:31:16.501" v="3306" actId="21"/>
          <ac:spMkLst>
            <pc:docMk/>
            <pc:sldMk cId="2158886557" sldId="384"/>
            <ac:spMk id="16" creationId="{67CE110C-C964-41F2-BDB1-A127DBECE042}"/>
          </ac:spMkLst>
        </pc:spChg>
        <pc:spChg chg="add del mod ord">
          <ac:chgData name="V, Malathi (Cognizant)" userId="b24b974f-ae65-465e-84e6-955d8e41ee9a" providerId="ADAL" clId="{F1E53F98-C8B3-4E1B-85C0-1F2348355563}" dt="2022-07-14T07:31:08.885" v="3305" actId="931"/>
          <ac:spMkLst>
            <pc:docMk/>
            <pc:sldMk cId="2158886557" sldId="384"/>
            <ac:spMk id="17" creationId="{F9AEFA6E-D44E-4912-A6FC-B23FEA33FDCF}"/>
          </ac:spMkLst>
        </pc:spChg>
        <pc:picChg chg="del mod">
          <ac:chgData name="V, Malathi (Cognizant)" userId="b24b974f-ae65-465e-84e6-955d8e41ee9a" providerId="ADAL" clId="{F1E53F98-C8B3-4E1B-85C0-1F2348355563}" dt="2022-07-14T06:48:27.015" v="3298" actId="21"/>
          <ac:picMkLst>
            <pc:docMk/>
            <pc:sldMk cId="2158886557" sldId="384"/>
            <ac:picMk id="18" creationId="{E2536017-F539-430C-A901-70AB81CA612A}"/>
          </ac:picMkLst>
        </pc:picChg>
        <pc:picChg chg="del mod">
          <ac:chgData name="V, Malathi (Cognizant)" userId="b24b974f-ae65-465e-84e6-955d8e41ee9a" providerId="ADAL" clId="{F1E53F98-C8B3-4E1B-85C0-1F2348355563}" dt="2022-07-14T06:48:20.756" v="3295" actId="21"/>
          <ac:picMkLst>
            <pc:docMk/>
            <pc:sldMk cId="2158886557" sldId="384"/>
            <ac:picMk id="20" creationId="{528A7D8D-1AB5-46C4-93FA-D92C2FD51692}"/>
          </ac:picMkLst>
        </pc:picChg>
        <pc:picChg chg="add mod">
          <ac:chgData name="V, Malathi (Cognizant)" userId="b24b974f-ae65-465e-84e6-955d8e41ee9a" providerId="ADAL" clId="{F1E53F98-C8B3-4E1B-85C0-1F2348355563}" dt="2022-07-14T07:31:41.155" v="3312" actId="14100"/>
          <ac:picMkLst>
            <pc:docMk/>
            <pc:sldMk cId="2158886557" sldId="384"/>
            <ac:picMk id="21" creationId="{82AAC18A-AB98-4208-9D26-F4FFB28B2CB0}"/>
          </ac:picMkLst>
        </pc:picChg>
        <pc:picChg chg="del mod">
          <ac:chgData name="V, Malathi (Cognizant)" userId="b24b974f-ae65-465e-84e6-955d8e41ee9a" providerId="ADAL" clId="{F1E53F98-C8B3-4E1B-85C0-1F2348355563}" dt="2022-07-14T06:48:14.330" v="3292" actId="21"/>
          <ac:picMkLst>
            <pc:docMk/>
            <pc:sldMk cId="2158886557" sldId="384"/>
            <ac:picMk id="23" creationId="{2B3C4F95-A0FA-45D9-BF43-1C398F65B891}"/>
          </ac:picMkLst>
        </pc:picChg>
        <pc:picChg chg="del mod">
          <ac:chgData name="V, Malathi (Cognizant)" userId="b24b974f-ae65-465e-84e6-955d8e41ee9a" providerId="ADAL" clId="{F1E53F98-C8B3-4E1B-85C0-1F2348355563}" dt="2022-07-14T06:47:23.484" v="3288" actId="21"/>
          <ac:picMkLst>
            <pc:docMk/>
            <pc:sldMk cId="2158886557" sldId="384"/>
            <ac:picMk id="25" creationId="{B7353C46-ACC1-4078-85C2-26B57B0E58B7}"/>
          </ac:picMkLst>
        </pc:picChg>
      </pc:sldChg>
      <pc:sldChg chg="delSp modSp mod">
        <pc:chgData name="V, Malathi (Cognizant)" userId="b24b974f-ae65-465e-84e6-955d8e41ee9a" providerId="ADAL" clId="{F1E53F98-C8B3-4E1B-85C0-1F2348355563}" dt="2022-07-14T07:33:49.210" v="3319" actId="21"/>
        <pc:sldMkLst>
          <pc:docMk/>
          <pc:sldMk cId="2313234867" sldId="389"/>
        </pc:sldMkLst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313234867" sldId="389"/>
            <ac:spMk id="2" creationId="{0046426E-F6F6-4A7C-9181-8C3090996261}"/>
          </ac:spMkLst>
        </pc:spChg>
        <pc:spChg chg="del mod">
          <ac:chgData name="V, Malathi (Cognizant)" userId="b24b974f-ae65-465e-84e6-955d8e41ee9a" providerId="ADAL" clId="{F1E53F98-C8B3-4E1B-85C0-1F2348355563}" dt="2022-07-14T07:33:49.210" v="3319" actId="21"/>
          <ac:spMkLst>
            <pc:docMk/>
            <pc:sldMk cId="2313234867" sldId="389"/>
            <ac:spMk id="13" creationId="{915FE2C5-E66A-4405-B19E-2C5C546C98E4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313234867" sldId="389"/>
            <ac:spMk id="14" creationId="{B01DF4D0-78BC-4C8C-9570-26F0B225433A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313234867" sldId="389"/>
            <ac:spMk id="15" creationId="{3B199C97-F175-437D-8311-DB662925C063}"/>
          </ac:spMkLst>
        </pc:spChg>
        <pc:picChg chg="mod">
          <ac:chgData name="V, Malathi (Cognizant)" userId="b24b974f-ae65-465e-84e6-955d8e41ee9a" providerId="ADAL" clId="{F1E53F98-C8B3-4E1B-85C0-1F2348355563}" dt="2022-07-14T06:47:06.964" v="3286" actId="1076"/>
          <ac:picMkLst>
            <pc:docMk/>
            <pc:sldMk cId="2313234867" sldId="389"/>
            <ac:picMk id="8" creationId="{06D2324F-3B7B-45EF-9584-C8EADD2C8C0B}"/>
          </ac:picMkLst>
        </pc:picChg>
        <pc:picChg chg="mod">
          <ac:chgData name="V, Malathi (Cognizant)" userId="b24b974f-ae65-465e-84e6-955d8e41ee9a" providerId="ADAL" clId="{F1E53F98-C8B3-4E1B-85C0-1F2348355563}" dt="2022-07-14T06:41:19.745" v="3266"/>
          <ac:picMkLst>
            <pc:docMk/>
            <pc:sldMk cId="2313234867" sldId="389"/>
            <ac:picMk id="10" creationId="{71F862F9-0E8A-4DB9-8083-1C3AA6E5D777}"/>
          </ac:picMkLst>
        </pc:picChg>
        <pc:picChg chg="mod">
          <ac:chgData name="V, Malathi (Cognizant)" userId="b24b974f-ae65-465e-84e6-955d8e41ee9a" providerId="ADAL" clId="{F1E53F98-C8B3-4E1B-85C0-1F2348355563}" dt="2022-07-14T06:41:19.745" v="3266"/>
          <ac:picMkLst>
            <pc:docMk/>
            <pc:sldMk cId="2313234867" sldId="389"/>
            <ac:picMk id="12" creationId="{A63F39B9-0715-40B5-8ECB-9B983F99C690}"/>
          </ac:picMkLst>
        </pc:picChg>
      </pc:sldChg>
      <pc:sldChg chg="addSp delSp modSp mod">
        <pc:chgData name="V, Malathi (Cognizant)" userId="b24b974f-ae65-465e-84e6-955d8e41ee9a" providerId="ADAL" clId="{F1E53F98-C8B3-4E1B-85C0-1F2348355563}" dt="2022-07-14T07:36:21.819" v="3338" actId="21"/>
        <pc:sldMkLst>
          <pc:docMk/>
          <pc:sldMk cId="3247798845" sldId="391"/>
        </pc:sldMkLst>
        <pc:spChg chg="add del mod">
          <ac:chgData name="V, Malathi (Cognizant)" userId="b24b974f-ae65-465e-84e6-955d8e41ee9a" providerId="ADAL" clId="{F1E53F98-C8B3-4E1B-85C0-1F2348355563}" dt="2022-07-14T06:41:56.891" v="3272" actId="21"/>
          <ac:spMkLst>
            <pc:docMk/>
            <pc:sldMk cId="3247798845" sldId="391"/>
            <ac:spMk id="3" creationId="{DDABC30F-7A56-4440-892A-759D9C487F1A}"/>
          </ac:spMkLst>
        </pc:spChg>
        <pc:spChg chg="del mod">
          <ac:chgData name="V, Malathi (Cognizant)" userId="b24b974f-ae65-465e-84e6-955d8e41ee9a" providerId="ADAL" clId="{F1E53F98-C8B3-4E1B-85C0-1F2348355563}" dt="2022-07-14T07:36:21.819" v="3338" actId="21"/>
          <ac:spMkLst>
            <pc:docMk/>
            <pc:sldMk cId="3247798845" sldId="391"/>
            <ac:spMk id="4" creationId="{7823E305-6365-4345-8BD1-4A31C61D96CB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247798845" sldId="391"/>
            <ac:spMk id="6" creationId="{36E60F23-FB58-4EF8-82FD-E86CED25FDD4}"/>
          </ac:spMkLst>
        </pc:spChg>
        <pc:spChg chg="add del mod">
          <ac:chgData name="V, Malathi (Cognizant)" userId="b24b974f-ae65-465e-84e6-955d8e41ee9a" providerId="ADAL" clId="{F1E53F98-C8B3-4E1B-85C0-1F2348355563}" dt="2022-07-14T06:42:07.133" v="3275" actId="21"/>
          <ac:spMkLst>
            <pc:docMk/>
            <pc:sldMk cId="3247798845" sldId="391"/>
            <ac:spMk id="8" creationId="{0861DB37-33CA-4243-A128-1F24ABEC9DC4}"/>
          </ac:spMkLst>
        </pc:spChg>
        <pc:spChg chg="mod">
          <ac:chgData name="V, Malathi (Cognizant)" userId="b24b974f-ae65-465e-84e6-955d8e41ee9a" providerId="ADAL" clId="{F1E53F98-C8B3-4E1B-85C0-1F2348355563}" dt="2022-07-14T06:42:26.611" v="3277" actId="1076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3247798845" sldId="391"/>
            <ac:spMk id="23" creationId="{8E5E4638-9BCB-4C2E-914F-CC868E2020D5}"/>
          </ac:spMkLst>
        </pc:spChg>
        <pc:picChg chg="del mod">
          <ac:chgData name="V, Malathi (Cognizant)" userId="b24b974f-ae65-465e-84e6-955d8e41ee9a" providerId="ADAL" clId="{F1E53F98-C8B3-4E1B-85C0-1F2348355563}" dt="2022-07-14T06:41:51.342" v="3270" actId="21"/>
          <ac:picMkLst>
            <pc:docMk/>
            <pc:sldMk cId="3247798845" sldId="391"/>
            <ac:picMk id="27" creationId="{9E660784-34E2-4CDA-926A-DDD6AAF35046}"/>
          </ac:picMkLst>
        </pc:picChg>
        <pc:picChg chg="del mod">
          <ac:chgData name="V, Malathi (Cognizant)" userId="b24b974f-ae65-465e-84e6-955d8e41ee9a" providerId="ADAL" clId="{F1E53F98-C8B3-4E1B-85C0-1F2348355563}" dt="2022-07-14T06:42:02.242" v="3274" actId="21"/>
          <ac:picMkLst>
            <pc:docMk/>
            <pc:sldMk cId="3247798845" sldId="391"/>
            <ac:picMk id="33" creationId="{48106962-23C6-4DFE-BB3A-E5FFF03F38CE}"/>
          </ac:picMkLst>
        </pc:picChg>
      </pc:sldChg>
      <pc:sldChg chg="delSp modSp new mod">
        <pc:chgData name="V, Malathi (Cognizant)" userId="b24b974f-ae65-465e-84e6-955d8e41ee9a" providerId="ADAL" clId="{F1E53F98-C8B3-4E1B-85C0-1F2348355563}" dt="2022-07-14T14:36:07.659" v="3607" actId="207"/>
        <pc:sldMkLst>
          <pc:docMk/>
          <pc:sldMk cId="2292205888" sldId="392"/>
        </pc:sldMkLst>
        <pc:spChg chg="del mod">
          <ac:chgData name="V, Malathi (Cognizant)" userId="b24b974f-ae65-465e-84e6-955d8e41ee9a" providerId="ADAL" clId="{F1E53F98-C8B3-4E1B-85C0-1F2348355563}" dt="2022-07-14T06:13:19.753" v="2510" actId="21"/>
          <ac:spMkLst>
            <pc:docMk/>
            <pc:sldMk cId="2292205888" sldId="392"/>
            <ac:spMk id="2" creationId="{508A5DB8-1FDB-4764-A6B8-DC73758B15ED}"/>
          </ac:spMkLst>
        </pc:spChg>
        <pc:spChg chg="del">
          <ac:chgData name="V, Malathi (Cognizant)" userId="b24b974f-ae65-465e-84e6-955d8e41ee9a" providerId="ADAL" clId="{F1E53F98-C8B3-4E1B-85C0-1F2348355563}" dt="2022-07-14T06:13:24.781" v="2511" actId="21"/>
          <ac:spMkLst>
            <pc:docMk/>
            <pc:sldMk cId="2292205888" sldId="392"/>
            <ac:spMk id="3" creationId="{47DE2933-E317-4627-8338-3AC9AC5B4403}"/>
          </ac:spMkLst>
        </pc:spChg>
        <pc:spChg chg="mod">
          <ac:chgData name="V, Malathi (Cognizant)" userId="b24b974f-ae65-465e-84e6-955d8e41ee9a" providerId="ADAL" clId="{F1E53F98-C8B3-4E1B-85C0-1F2348355563}" dt="2022-07-14T14:36:07.659" v="3607" actId="207"/>
          <ac:spMkLst>
            <pc:docMk/>
            <pc:sldMk cId="2292205888" sldId="392"/>
            <ac:spMk id="4" creationId="{28B59D73-8964-4584-8FDB-851B8E3D82FC}"/>
          </ac:spMkLst>
        </pc:spChg>
        <pc:spChg chg="del">
          <ac:chgData name="V, Malathi (Cognizant)" userId="b24b974f-ae65-465e-84e6-955d8e41ee9a" providerId="ADAL" clId="{F1E53F98-C8B3-4E1B-85C0-1F2348355563}" dt="2022-07-14T06:13:28.958" v="2512" actId="21"/>
          <ac:spMkLst>
            <pc:docMk/>
            <pc:sldMk cId="2292205888" sldId="392"/>
            <ac:spMk id="5" creationId="{9371D6E9-9259-4A7D-8922-3364020CFAA5}"/>
          </ac:spMkLst>
        </pc:spChg>
        <pc:spChg chg="del">
          <ac:chgData name="V, Malathi (Cognizant)" userId="b24b974f-ae65-465e-84e6-955d8e41ee9a" providerId="ADAL" clId="{F1E53F98-C8B3-4E1B-85C0-1F2348355563}" dt="2022-07-14T06:13:39.971" v="2516" actId="21"/>
          <ac:spMkLst>
            <pc:docMk/>
            <pc:sldMk cId="2292205888" sldId="392"/>
            <ac:spMk id="6" creationId="{977ED08F-69CE-404D-ABA9-2636BBAEE12F}"/>
          </ac:spMkLst>
        </pc:spChg>
        <pc:spChg chg="del mod">
          <ac:chgData name="V, Malathi (Cognizant)" userId="b24b974f-ae65-465e-84e6-955d8e41ee9a" providerId="ADAL" clId="{F1E53F98-C8B3-4E1B-85C0-1F2348355563}" dt="2022-07-14T06:13:35.712" v="2515" actId="21"/>
          <ac:spMkLst>
            <pc:docMk/>
            <pc:sldMk cId="2292205888" sldId="392"/>
            <ac:spMk id="7" creationId="{13F372C4-2C93-45F0-9304-506184830533}"/>
          </ac:spMkLst>
        </pc:spChg>
        <pc:spChg chg="del">
          <ac:chgData name="V, Malathi (Cognizant)" userId="b24b974f-ae65-465e-84e6-955d8e41ee9a" providerId="ADAL" clId="{F1E53F98-C8B3-4E1B-85C0-1F2348355563}" dt="2022-07-14T06:13:47.841" v="2517" actId="21"/>
          <ac:spMkLst>
            <pc:docMk/>
            <pc:sldMk cId="2292205888" sldId="392"/>
            <ac:spMk id="8" creationId="{4439EC97-96DD-4895-927A-86D1A5BA27DF}"/>
          </ac:spMkLst>
        </pc:spChg>
        <pc:spChg chg="del mod">
          <ac:chgData name="V, Malathi (Cognizant)" userId="b24b974f-ae65-465e-84e6-955d8e41ee9a" providerId="ADAL" clId="{F1E53F98-C8B3-4E1B-85C0-1F2348355563}" dt="2022-07-14T07:36:11.738" v="3337" actId="21"/>
          <ac:spMkLst>
            <pc:docMk/>
            <pc:sldMk cId="2292205888" sldId="392"/>
            <ac:spMk id="9" creationId="{12D32802-8788-49D9-A0DF-BDF6E5B50A9E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292205888" sldId="392"/>
            <ac:spMk id="10" creationId="{5503B904-8E2C-4B3C-A068-BE2D28511F0A}"/>
          </ac:spMkLst>
        </pc:spChg>
        <pc:spChg chg="mod">
          <ac:chgData name="V, Malathi (Cognizant)" userId="b24b974f-ae65-465e-84e6-955d8e41ee9a" providerId="ADAL" clId="{F1E53F98-C8B3-4E1B-85C0-1F2348355563}" dt="2022-07-14T06:41:19.745" v="3266"/>
          <ac:spMkLst>
            <pc:docMk/>
            <pc:sldMk cId="2292205888" sldId="392"/>
            <ac:spMk id="11" creationId="{7888E0C5-D4B8-4BE3-9E78-492407EFD211}"/>
          </ac:spMkLst>
        </pc:spChg>
      </pc:sldChg>
      <pc:sldChg chg="delSp modSp new mod">
        <pc:chgData name="V, Malathi (Cognizant)" userId="b24b974f-ae65-465e-84e6-955d8e41ee9a" providerId="ADAL" clId="{F1E53F98-C8B3-4E1B-85C0-1F2348355563}" dt="2022-07-14T14:36:26.170" v="3609" actId="207"/>
        <pc:sldMkLst>
          <pc:docMk/>
          <pc:sldMk cId="1617414453" sldId="393"/>
        </pc:sldMkLst>
        <pc:spChg chg="mod">
          <ac:chgData name="V, Malathi (Cognizant)" userId="b24b974f-ae65-465e-84e6-955d8e41ee9a" providerId="ADAL" clId="{F1E53F98-C8B3-4E1B-85C0-1F2348355563}" dt="2022-07-14T14:36:26.170" v="3609" actId="207"/>
          <ac:spMkLst>
            <pc:docMk/>
            <pc:sldMk cId="1617414453" sldId="393"/>
            <ac:spMk id="2" creationId="{0812F8F7-B5CB-468F-BABF-F9C43A009F36}"/>
          </ac:spMkLst>
        </pc:spChg>
        <pc:spChg chg="del">
          <ac:chgData name="V, Malathi (Cognizant)" userId="b24b974f-ae65-465e-84e6-955d8e41ee9a" providerId="ADAL" clId="{F1E53F98-C8B3-4E1B-85C0-1F2348355563}" dt="2022-07-14T07:38:37.131" v="3341" actId="21"/>
          <ac:spMkLst>
            <pc:docMk/>
            <pc:sldMk cId="1617414453" sldId="393"/>
            <ac:spMk id="3" creationId="{E5B425D1-011D-4A1D-9DB7-CE033064EE0D}"/>
          </ac:spMkLst>
        </pc:spChg>
        <pc:spChg chg="del">
          <ac:chgData name="V, Malathi (Cognizant)" userId="b24b974f-ae65-465e-84e6-955d8e41ee9a" providerId="ADAL" clId="{F1E53F98-C8B3-4E1B-85C0-1F2348355563}" dt="2022-07-14T07:38:22.482" v="3340" actId="21"/>
          <ac:spMkLst>
            <pc:docMk/>
            <pc:sldMk cId="1617414453" sldId="393"/>
            <ac:spMk id="4" creationId="{092F9636-3B97-4E1D-AB10-7E76BFFEC96F}"/>
          </ac:spMkLst>
        </pc:spChg>
        <pc:spChg chg="del">
          <ac:chgData name="V, Malathi (Cognizant)" userId="b24b974f-ae65-465e-84e6-955d8e41ee9a" providerId="ADAL" clId="{F1E53F98-C8B3-4E1B-85C0-1F2348355563}" dt="2022-07-14T07:38:47.191" v="3343" actId="21"/>
          <ac:spMkLst>
            <pc:docMk/>
            <pc:sldMk cId="1617414453" sldId="393"/>
            <ac:spMk id="5" creationId="{F3D1D108-EAA2-4CDC-812A-76B124B1446A}"/>
          </ac:spMkLst>
        </pc:spChg>
        <pc:spChg chg="del">
          <ac:chgData name="V, Malathi (Cognizant)" userId="b24b974f-ae65-465e-84e6-955d8e41ee9a" providerId="ADAL" clId="{F1E53F98-C8B3-4E1B-85C0-1F2348355563}" dt="2022-07-14T07:38:42.385" v="3342" actId="21"/>
          <ac:spMkLst>
            <pc:docMk/>
            <pc:sldMk cId="1617414453" sldId="393"/>
            <ac:spMk id="6" creationId="{B997EEB6-A789-4B1C-88CB-3C76A144E586}"/>
          </ac:spMkLst>
        </pc:spChg>
        <pc:spChg chg="del mod">
          <ac:chgData name="V, Malathi (Cognizant)" userId="b24b974f-ae65-465e-84e6-955d8e41ee9a" providerId="ADAL" clId="{F1E53F98-C8B3-4E1B-85C0-1F2348355563}" dt="2022-07-14T07:38:53.944" v="3345" actId="21"/>
          <ac:spMkLst>
            <pc:docMk/>
            <pc:sldMk cId="1617414453" sldId="393"/>
            <ac:spMk id="7" creationId="{EBD06AF8-3A8E-4721-8AA2-3B0E24FAA56D}"/>
          </ac:spMkLst>
        </pc:spChg>
        <pc:spChg chg="mod">
          <ac:chgData name="V, Malathi (Cognizant)" userId="b24b974f-ae65-465e-84e6-955d8e41ee9a" providerId="ADAL" clId="{F1E53F98-C8B3-4E1B-85C0-1F2348355563}" dt="2022-07-14T14:15:25.791" v="3588" actId="20577"/>
          <ac:spMkLst>
            <pc:docMk/>
            <pc:sldMk cId="1617414453" sldId="393"/>
            <ac:spMk id="8" creationId="{2D11D216-3F34-4443-8B29-F73BEECACBCA}"/>
          </ac:spMkLst>
        </pc:spChg>
        <pc:spChg chg="del">
          <ac:chgData name="V, Malathi (Cognizant)" userId="b24b974f-ae65-465e-84e6-955d8e41ee9a" providerId="ADAL" clId="{F1E53F98-C8B3-4E1B-85C0-1F2348355563}" dt="2022-07-14T07:52:29.802" v="3453" actId="21"/>
          <ac:spMkLst>
            <pc:docMk/>
            <pc:sldMk cId="1617414453" sldId="393"/>
            <ac:spMk id="9" creationId="{A08751C9-6563-44D1-936C-98745E3CE3F5}"/>
          </ac:spMkLst>
        </pc:spChg>
      </pc:sldChg>
      <pc:sldChg chg="addSp delSp modSp new mod">
        <pc:chgData name="V, Malathi (Cognizant)" userId="b24b974f-ae65-465e-84e6-955d8e41ee9a" providerId="ADAL" clId="{F1E53F98-C8B3-4E1B-85C0-1F2348355563}" dt="2022-07-14T13:17:19.681" v="3563" actId="20577"/>
        <pc:sldMkLst>
          <pc:docMk/>
          <pc:sldMk cId="1605087201" sldId="394"/>
        </pc:sldMkLst>
        <pc:spChg chg="del">
          <ac:chgData name="V, Malathi (Cognizant)" userId="b24b974f-ae65-465e-84e6-955d8e41ee9a" providerId="ADAL" clId="{F1E53F98-C8B3-4E1B-85C0-1F2348355563}" dt="2022-07-14T07:43:31.271" v="3361" actId="21"/>
          <ac:spMkLst>
            <pc:docMk/>
            <pc:sldMk cId="1605087201" sldId="394"/>
            <ac:spMk id="2" creationId="{BB7F1246-8EE2-468B-92C5-399D41DE706C}"/>
          </ac:spMkLst>
        </pc:spChg>
        <pc:spChg chg="del">
          <ac:chgData name="V, Malathi (Cognizant)" userId="b24b974f-ae65-465e-84e6-955d8e41ee9a" providerId="ADAL" clId="{F1E53F98-C8B3-4E1B-85C0-1F2348355563}" dt="2022-07-14T07:42:22.388" v="3356" actId="21"/>
          <ac:spMkLst>
            <pc:docMk/>
            <pc:sldMk cId="1605087201" sldId="394"/>
            <ac:spMk id="3" creationId="{06DE79AF-F90A-4F62-8084-FA4CBDB46DD7}"/>
          </ac:spMkLst>
        </pc:spChg>
        <pc:spChg chg="del">
          <ac:chgData name="V, Malathi (Cognizant)" userId="b24b974f-ae65-465e-84e6-955d8e41ee9a" providerId="ADAL" clId="{F1E53F98-C8B3-4E1B-85C0-1F2348355563}" dt="2022-07-14T07:41:42.253" v="3354" actId="21"/>
          <ac:spMkLst>
            <pc:docMk/>
            <pc:sldMk cId="1605087201" sldId="394"/>
            <ac:spMk id="4" creationId="{0664332C-9FB5-4CF6-8B4E-91CCCC6F1B33}"/>
          </ac:spMkLst>
        </pc:spChg>
        <pc:spChg chg="del">
          <ac:chgData name="V, Malathi (Cognizant)" userId="b24b974f-ae65-465e-84e6-955d8e41ee9a" providerId="ADAL" clId="{F1E53F98-C8B3-4E1B-85C0-1F2348355563}" dt="2022-07-14T07:42:40.337" v="3357" actId="21"/>
          <ac:spMkLst>
            <pc:docMk/>
            <pc:sldMk cId="1605087201" sldId="394"/>
            <ac:spMk id="5" creationId="{21085827-2B7B-4722-9C04-8FB23DF70FAC}"/>
          </ac:spMkLst>
        </pc:spChg>
        <pc:spChg chg="del">
          <ac:chgData name="V, Malathi (Cognizant)" userId="b24b974f-ae65-465e-84e6-955d8e41ee9a" providerId="ADAL" clId="{F1E53F98-C8B3-4E1B-85C0-1F2348355563}" dt="2022-07-14T07:41:47.197" v="3355" actId="21"/>
          <ac:spMkLst>
            <pc:docMk/>
            <pc:sldMk cId="1605087201" sldId="394"/>
            <ac:spMk id="6" creationId="{C3F9B411-E754-4E06-A96D-9DCF31602623}"/>
          </ac:spMkLst>
        </pc:spChg>
        <pc:spChg chg="del">
          <ac:chgData name="V, Malathi (Cognizant)" userId="b24b974f-ae65-465e-84e6-955d8e41ee9a" providerId="ADAL" clId="{F1E53F98-C8B3-4E1B-85C0-1F2348355563}" dt="2022-07-14T07:42:47.118" v="3358" actId="21"/>
          <ac:spMkLst>
            <pc:docMk/>
            <pc:sldMk cId="1605087201" sldId="394"/>
            <ac:spMk id="7" creationId="{8B244FB5-77D5-4514-BA26-D2546DC82D51}"/>
          </ac:spMkLst>
        </pc:spChg>
        <pc:spChg chg="del mod">
          <ac:chgData name="V, Malathi (Cognizant)" userId="b24b974f-ae65-465e-84e6-955d8e41ee9a" providerId="ADAL" clId="{F1E53F98-C8B3-4E1B-85C0-1F2348355563}" dt="2022-07-14T07:43:59.153" v="3365"/>
          <ac:spMkLst>
            <pc:docMk/>
            <pc:sldMk cId="1605087201" sldId="394"/>
            <ac:spMk id="8" creationId="{C4714102-9ED0-4B9E-AD19-DD75F0434083}"/>
          </ac:spMkLst>
        </pc:spChg>
        <pc:spChg chg="del">
          <ac:chgData name="V, Malathi (Cognizant)" userId="b24b974f-ae65-465e-84e6-955d8e41ee9a" providerId="ADAL" clId="{F1E53F98-C8B3-4E1B-85C0-1F2348355563}" dt="2022-07-14T07:43:56.043" v="3364" actId="21"/>
          <ac:spMkLst>
            <pc:docMk/>
            <pc:sldMk cId="1605087201" sldId="394"/>
            <ac:spMk id="9" creationId="{EEBD3E71-8111-42E3-9B72-CD2493109C21}"/>
          </ac:spMkLst>
        </pc:spChg>
        <pc:spChg chg="add del mod">
          <ac:chgData name="V, Malathi (Cognizant)" userId="b24b974f-ae65-465e-84e6-955d8e41ee9a" providerId="ADAL" clId="{F1E53F98-C8B3-4E1B-85C0-1F2348355563}" dt="2022-07-14T13:17:19.681" v="3563" actId="20577"/>
          <ac:spMkLst>
            <pc:docMk/>
            <pc:sldMk cId="1605087201" sldId="394"/>
            <ac:spMk id="12" creationId="{0BA8422D-D61A-4018-BD31-CC6759AB2A36}"/>
          </ac:spMkLst>
        </pc:spChg>
        <pc:spChg chg="add del mod">
          <ac:chgData name="V, Malathi (Cognizant)" userId="b24b974f-ae65-465e-84e6-955d8e41ee9a" providerId="ADAL" clId="{F1E53F98-C8B3-4E1B-85C0-1F2348355563}" dt="2022-07-14T07:44:02.621" v="3367" actId="478"/>
          <ac:spMkLst>
            <pc:docMk/>
            <pc:sldMk cId="1605087201" sldId="394"/>
            <ac:spMk id="14" creationId="{C3929D77-E173-4723-9D57-59F14A24FE76}"/>
          </ac:spMkLst>
        </pc:spChg>
        <pc:spChg chg="add del mod">
          <ac:chgData name="V, Malathi (Cognizant)" userId="b24b974f-ae65-465e-84e6-955d8e41ee9a" providerId="ADAL" clId="{F1E53F98-C8B3-4E1B-85C0-1F2348355563}" dt="2022-07-14T08:15:37.512" v="3481"/>
          <ac:spMkLst>
            <pc:docMk/>
            <pc:sldMk cId="1605087201" sldId="394"/>
            <ac:spMk id="15" creationId="{4B022609-7065-46E0-8458-D5D079A509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612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12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7865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058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435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86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696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997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615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448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80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1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6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3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375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593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63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539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3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734" r:id="rId25"/>
    <p:sldLayoutId id="2147483696" r:id="rId26"/>
    <p:sldLayoutId id="2147483731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085850"/>
            <a:ext cx="9886950" cy="2150574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sz="4500" dirty="0"/>
              <a:t>AGILE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760" y="4805362"/>
            <a:ext cx="3565524" cy="2052638"/>
          </a:xfrm>
        </p:spPr>
        <p:txBody>
          <a:bodyPr>
            <a:normAutofit/>
          </a:bodyPr>
          <a:lstStyle/>
          <a:p>
            <a:r>
              <a:rPr lang="en-US" b="1" dirty="0"/>
              <a:t>MALATHI V</a:t>
            </a:r>
          </a:p>
          <a:p>
            <a:r>
              <a:rPr lang="en-US" b="1" dirty="0"/>
              <a:t>(2081139)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74638"/>
            <a:ext cx="5429114" cy="56682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PRODUCT OWNER :</a:t>
            </a:r>
          </a:p>
          <a:p>
            <a:r>
              <a:rPr lang="en-US" dirty="0"/>
              <a:t>Define the feature of the product.</a:t>
            </a:r>
          </a:p>
          <a:p>
            <a:r>
              <a:rPr lang="en-US" dirty="0"/>
              <a:t>Prioritize features according to market value.</a:t>
            </a:r>
          </a:p>
          <a:p>
            <a:r>
              <a:rPr lang="en-US" dirty="0"/>
              <a:t>Adjust features and priority every iteration, as needed</a:t>
            </a:r>
          </a:p>
          <a:p>
            <a:r>
              <a:rPr lang="en-US" dirty="0"/>
              <a:t>Accept or reject work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74638"/>
            <a:ext cx="5436391" cy="56682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Scrum Master :</a:t>
            </a:r>
          </a:p>
          <a:p>
            <a:r>
              <a:rPr lang="en-US" dirty="0"/>
              <a:t> The main role is facilitating and driving the agile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Development / QA Team :</a:t>
            </a:r>
          </a:p>
          <a:p>
            <a:r>
              <a:rPr lang="en-US" dirty="0"/>
              <a:t>Development team develops the software.</a:t>
            </a:r>
          </a:p>
          <a:p>
            <a:r>
              <a:rPr lang="en-US" dirty="0"/>
              <a:t>QA will test the software.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902325"/>
            <a:ext cx="6239309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Scrum Terminology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676400"/>
            <a:ext cx="8308299" cy="48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USER STORY</a:t>
            </a:r>
          </a:p>
          <a:p>
            <a:pPr lvl="0"/>
            <a:r>
              <a:rPr lang="en-US" dirty="0"/>
              <a:t>A feature / module in a software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EPIC </a:t>
            </a:r>
          </a:p>
          <a:p>
            <a:r>
              <a:rPr lang="en-US" dirty="0"/>
              <a:t> Collection of user stories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Product Backlog</a:t>
            </a:r>
          </a:p>
          <a:p>
            <a:r>
              <a:rPr lang="en-US" dirty="0"/>
              <a:t>Contains list of user stories, prepared by product owner.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Sprint</a:t>
            </a:r>
          </a:p>
          <a:p>
            <a:r>
              <a:rPr lang="en-US" dirty="0"/>
              <a:t>Period of time to complete the user stories, decided by the product owner and team.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9D73-8964-4584-8FDB-851B8E3D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338" y="561975"/>
            <a:ext cx="11165799" cy="539540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Sprint planning meeting: </a:t>
            </a:r>
          </a:p>
          <a:p>
            <a:r>
              <a:rPr lang="en-US" dirty="0"/>
              <a:t>Meeting conducts with the team to define what can be delivered in the sprint and duration.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Sprint backlog</a:t>
            </a:r>
          </a:p>
          <a:p>
            <a:r>
              <a:rPr lang="en-US" dirty="0"/>
              <a:t>Contains the list of committed stories by development  and QA for specific sprints.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Scrum meeting</a:t>
            </a:r>
          </a:p>
          <a:p>
            <a:r>
              <a:rPr lang="en-US" dirty="0"/>
              <a:t>Every day we have 15 mins meeting with scrum master.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Sprint Retrospective meeting</a:t>
            </a:r>
          </a:p>
          <a:p>
            <a:r>
              <a:rPr lang="en-US" dirty="0"/>
              <a:t>Conducts meeting after completion of sprint. The entire team, including both the scrum master and the product owner should participate.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Story point</a:t>
            </a:r>
          </a:p>
          <a:p>
            <a:r>
              <a:rPr lang="en-US" dirty="0"/>
              <a:t>Rough estimation of user stories,  will be given by developer &amp; QA in the form of Fibonacci series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03B904-8E2C-4B3C-A068-BE2D2851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88E0C5-D4B8-4BE3-9E78-492407EF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F8F7-B5CB-468F-BABF-F9C43A00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4" y="458625"/>
            <a:ext cx="11097551" cy="133200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Log a Defect for Login Functionality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11D216-3F34-4443-8B29-F73BEECAC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862" y="2217820"/>
            <a:ext cx="11641138" cy="3515555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effectLst/>
                <a:latin typeface="-apple-system"/>
              </a:rPr>
              <a:t>Step 1: Select a project</a:t>
            </a:r>
            <a:endParaRPr lang="en-US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800" dirty="0">
                <a:effectLst/>
                <a:latin typeface="-apple-system"/>
              </a:rPr>
              <a:t>Step 2: Select Issue type (Bug)</a:t>
            </a:r>
            <a:endParaRPr lang="en-US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800" dirty="0">
                <a:effectLst/>
                <a:latin typeface="-apple-system"/>
              </a:rPr>
              <a:t>Step 3: Summary (Example)</a:t>
            </a: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Login functionality is not working properly</a:t>
            </a:r>
            <a:endParaRPr lang="en-US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800" dirty="0">
                <a:effectLst/>
                <a:latin typeface="-apple-system"/>
              </a:rPr>
              <a:t>Step 4: Description (Example)</a:t>
            </a: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After Entering invalid Email Id and Password as we click Login button, we are getting face book home page but as Expected it should not be navigated to </a:t>
            </a:r>
            <a:r>
              <a:rPr lang="en-US" sz="1800" dirty="0">
                <a:latin typeface="-apple-system"/>
              </a:rPr>
              <a:t>face book </a:t>
            </a:r>
            <a:r>
              <a:rPr lang="en-US" sz="1800" dirty="0">
                <a:effectLst/>
                <a:latin typeface="-apple-system"/>
              </a:rPr>
              <a:t>Home page.</a:t>
            </a:r>
            <a:endParaRPr lang="en-US" dirty="0">
              <a:latin typeface="-apple-system"/>
            </a:endParaRPr>
          </a:p>
          <a:p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1FF9D5-E631-46DB-AA2C-5740DEBC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BAF81B-087A-4DBD-8298-6274BB3A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17C1E0-D787-45FC-ACDF-50D3928D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037940-CCD8-4A47-94F3-E6AA6FEF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12" name="Date Placeholder 8">
            <a:extLst>
              <a:ext uri="{FF2B5EF4-FFF2-40B4-BE49-F238E27FC236}">
                <a16:creationId xmlns:a16="http://schemas.microsoft.com/office/drawing/2014/main" id="{0BA8422D-D61A-4018-BD31-CC6759AB2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70013" y="638174"/>
            <a:ext cx="9821862" cy="58388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-apple-system"/>
              </a:rPr>
              <a:t>Steps to reproduce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Open Facebook Application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-apple-system"/>
              </a:rPr>
              <a:t>Provide invalid Email Id and Password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-apple-system"/>
              </a:rPr>
              <a:t>Click on Login button</a:t>
            </a: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US" dirty="0">
                <a:effectLst/>
                <a:latin typeface="-apple-system"/>
              </a:rPr>
            </a:b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Expected: User should not be able to navigate Facebook Home page</a:t>
            </a: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Actual: We are getting </a:t>
            </a:r>
            <a:r>
              <a:rPr lang="en-US" sz="1800" dirty="0">
                <a:latin typeface="-apple-system"/>
              </a:rPr>
              <a:t>Facebook </a:t>
            </a:r>
            <a:r>
              <a:rPr lang="en-US" sz="1800" dirty="0">
                <a:effectLst/>
                <a:latin typeface="-apple-system"/>
              </a:rPr>
              <a:t>home page</a:t>
            </a:r>
            <a:endParaRPr lang="en-US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Step 5: Select Priority</a:t>
            </a: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Step 6: provide the Environment</a:t>
            </a: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Step 7: Attach screenshot or video</a:t>
            </a:r>
            <a:endParaRPr lang="en-US" dirty="0">
              <a:effectLst/>
              <a:latin typeface="-apple-system"/>
            </a:endParaRPr>
          </a:p>
          <a:p>
            <a:pPr algn="l"/>
            <a:r>
              <a:rPr lang="en-US" sz="1800" dirty="0">
                <a:effectLst/>
                <a:latin typeface="-apple-system"/>
              </a:rPr>
              <a:t>Step 8: Assign the place for Assignee (who going to work on next process)</a:t>
            </a:r>
            <a:endParaRPr lang="en-US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163" y="442766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MALATHI  V</a:t>
            </a:r>
          </a:p>
          <a:p>
            <a:r>
              <a:rPr lang="en-US" dirty="0"/>
              <a:t>2081139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11477625" cy="39044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Advantages and 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scrum &amp; scrum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Scrum Terminology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>
          <a:xfrm>
            <a:off x="5732642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2159"/>
            <a:ext cx="9906000" cy="1477961"/>
          </a:xfrm>
        </p:spPr>
        <p:txBody>
          <a:bodyPr/>
          <a:lstStyle/>
          <a:p>
            <a:r>
              <a:rPr lang="en-US" dirty="0"/>
              <a:t>WHAT IS AGILE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5" y="1857375"/>
            <a:ext cx="4878391" cy="2733673"/>
          </a:xfrm>
          <a:noFill/>
        </p:spPr>
        <p:txBody>
          <a:bodyPr>
            <a:normAutofit/>
          </a:bodyPr>
          <a:lstStyle/>
          <a:p>
            <a:r>
              <a:rPr lang="en-US" dirty="0"/>
              <a:t>It is an iterative / incremental model 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2AAC18A-AB98-4208-9D26-F4FFB28B2C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714192" y="3016249"/>
            <a:ext cx="6239308" cy="373838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503" y="1523706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AGILE PRINCLIPALS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7792-69A4-44C6-B2A7-80E29CB4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13" y="323850"/>
            <a:ext cx="11090274" cy="60071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Customer satisfaction by delivering the software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Accept the change requirement, even in the later stage of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Delivering the software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Daily cooperation between businesspeople and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Projects are built around motivated individuals who should be trusted.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face-to-face conversation is the best form of communication (co-location).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Working on the project rather than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Sustainable development, able to maintain a constant 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Continuous attention excellence and better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maximizing of the work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Best design, the best solution, and architecture emerged from self-organizing.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Regularly meeting to discuss the team’s improvement.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57A8D-B557-41B2-8FC1-18A718DD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changes are allowed in any stage of development.</a:t>
            </a:r>
          </a:p>
          <a:p>
            <a:r>
              <a:rPr lang="en-US" dirty="0"/>
              <a:t>Release will be faster .</a:t>
            </a:r>
          </a:p>
          <a:p>
            <a:r>
              <a:rPr lang="en-US" dirty="0"/>
              <a:t>Customer no need to wait for long time.</a:t>
            </a:r>
          </a:p>
          <a:p>
            <a:r>
              <a:rPr lang="en-US" dirty="0"/>
              <a:t>There will be Good communication between team ( development , QA , client)</a:t>
            </a:r>
          </a:p>
          <a:p>
            <a:r>
              <a:rPr lang="en-US" dirty="0"/>
              <a:t>It is easy model to adopt.</a:t>
            </a:r>
            <a:endParaRPr lang="en-IN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104899"/>
            <a:ext cx="11091600" cy="757325"/>
          </a:xfrm>
        </p:spPr>
        <p:txBody>
          <a:bodyPr>
            <a:normAutofit/>
          </a:bodyPr>
          <a:lstStyle/>
          <a:p>
            <a:r>
              <a:rPr lang="en-US" dirty="0"/>
              <a:t>DISADVANTAGE OF AGILE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81275"/>
            <a:ext cx="8355012" cy="3248025"/>
          </a:xfrm>
        </p:spPr>
        <p:txBody>
          <a:bodyPr/>
          <a:lstStyle/>
          <a:p>
            <a:r>
              <a:rPr lang="en-US" sz="2500" dirty="0"/>
              <a:t>Less focus on design and documentation since we delivery software very faster.</a:t>
            </a:r>
          </a:p>
          <a:p>
            <a:r>
              <a:rPr lang="en-US" sz="2500" b="0" i="0" dirty="0">
                <a:effectLst/>
                <a:latin typeface="-apple-system"/>
              </a:rPr>
              <a:t>Sometimes in Agile methodology the requirement is not very clear hence it’s difficult to predict the expected result</a:t>
            </a:r>
            <a:endParaRPr lang="en-US" sz="25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7" name="Picture Placeholder 16" descr="A man smiling in the offic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r="206"/>
          <a:stretch/>
        </p:blipFill>
        <p:spPr/>
      </p:pic>
      <p:pic>
        <p:nvPicPr>
          <p:cNvPr id="36" name="Picture Placeholder 35" descr="A lady smiling in the office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" b="185"/>
          <a:stretch/>
        </p:blipFill>
        <p:spPr/>
      </p:pic>
      <p:pic>
        <p:nvPicPr>
          <p:cNvPr id="38" name="Picture Placeholder 37" descr="A lady in the office smiling at the came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r="206"/>
          <a:stretch/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BAC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CBA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CUSTOMER/CLIENT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IN AGILE / SCRUM TEAM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7EEBD9-85FD-48FF-B60E-D3CD1D0A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Scrum is a framework through which we build software product by agile principals.</a:t>
            </a:r>
          </a:p>
          <a:p>
            <a:r>
              <a:rPr lang="en-IN" dirty="0"/>
              <a:t>In the scrum there are set of team or people are involved that is called scrum team.</a:t>
            </a:r>
          </a:p>
          <a:p>
            <a:r>
              <a:rPr lang="en-IN" dirty="0"/>
              <a:t>There are four types of peoples comes under the scrum team, they are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Product owner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Development team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QA team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635</TotalTime>
  <Words>716</Words>
  <Application>Microsoft Office PowerPoint</Application>
  <PresentationFormat>Widescreen</PresentationFormat>
  <Paragraphs>135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Tw Cen MT</vt:lpstr>
      <vt:lpstr>Circuit</vt:lpstr>
      <vt:lpstr>AGILE METHODOLOGY</vt:lpstr>
      <vt:lpstr>Agenda</vt:lpstr>
      <vt:lpstr>WHAT IS AGILE</vt:lpstr>
      <vt:lpstr>AGILE PRINCLIPALS</vt:lpstr>
      <vt:lpstr>PowerPoint Presentation</vt:lpstr>
      <vt:lpstr>ADVANTAGES OF AGILE</vt:lpstr>
      <vt:lpstr>DISADVANTAGE OF AGILE</vt:lpstr>
      <vt:lpstr>Team</vt:lpstr>
      <vt:lpstr>SCRUM IN AGILE / SCRUM TEAM</vt:lpstr>
      <vt:lpstr>PowerPoint Presentation</vt:lpstr>
      <vt:lpstr>Scrum Terminology </vt:lpstr>
      <vt:lpstr>PowerPoint Presentation</vt:lpstr>
      <vt:lpstr>Log a Defect for Login Functionality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MODEL</dc:title>
  <dc:creator>V, Malathi (Cognizant)</dc:creator>
  <cp:lastModifiedBy>V, Malathi (Cognizant)</cp:lastModifiedBy>
  <cp:revision>1</cp:revision>
  <dcterms:created xsi:type="dcterms:W3CDTF">2022-07-13T14:13:50Z</dcterms:created>
  <dcterms:modified xsi:type="dcterms:W3CDTF">2022-07-14T14:36:30Z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