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0068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74582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405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3197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949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22822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7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2529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79495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6325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4130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9953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640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6085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8450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04226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01083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46C7A4-63B4-4378-ADE8-2D56D7543F14}" type="datetimeFigureOut">
              <a:rPr lang="en-IN" smtClean="0"/>
              <a:t>30-08-2024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95928011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142985" y="2342346"/>
            <a:ext cx="9001462" cy="2866292"/>
          </a:xfrm>
        </p:spPr>
        <p:txBody>
          <a:bodyPr>
            <a:normAutofit/>
          </a:bodyPr>
          <a:lstStyle/>
          <a:p>
            <a:pPr algn="just"/>
            <a:r>
              <a:rPr lang="en-IN" sz="2400" b="1" dirty="0">
                <a:solidFill>
                  <a:schemeClr val="tx1"/>
                </a:solidFill>
              </a:rPr>
              <a:t>STUDENT NAME</a:t>
            </a:r>
            <a:r>
              <a:rPr lang="en-IN" sz="2400" dirty="0"/>
              <a:t>: MALATHI. H</a:t>
            </a:r>
          </a:p>
          <a:p>
            <a:pPr algn="just"/>
            <a:r>
              <a:rPr lang="en-IN" sz="2400" b="1" dirty="0">
                <a:solidFill>
                  <a:schemeClr val="tx1"/>
                </a:solidFill>
              </a:rPr>
              <a:t>REGISTER NO</a:t>
            </a:r>
            <a:r>
              <a:rPr lang="en-IN" sz="2400" dirty="0"/>
              <a:t>:312208966</a:t>
            </a:r>
          </a:p>
          <a:p>
            <a:pPr algn="just"/>
            <a:r>
              <a:rPr lang="en-IN" sz="2400" b="1" dirty="0">
                <a:solidFill>
                  <a:schemeClr val="tx1"/>
                </a:solidFill>
              </a:rPr>
              <a:t>NAAN MUDHALVAN ID</a:t>
            </a:r>
            <a:r>
              <a:rPr lang="en-IN" sz="2400" dirty="0"/>
              <a:t>: 897F87B2DACAFBE82E34A6D7A94AB680</a:t>
            </a:r>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37652" y="691529"/>
            <a:ext cx="11286986"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997" y="2160588"/>
            <a:ext cx="5266043" cy="388143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935" y="2160588"/>
            <a:ext cx="5622168" cy="38814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103</TotalTime>
  <Words>408</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bp6181997@gmail.com</cp:lastModifiedBy>
  <cp:revision>4</cp:revision>
  <dcterms:created xsi:type="dcterms:W3CDTF">2024-08-27T07:15:37Z</dcterms:created>
  <dcterms:modified xsi:type="dcterms:W3CDTF">2024-08-30T16:12:50Z</dcterms:modified>
</cp:coreProperties>
</file>