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[s.malathi.xlsx]Sheet1!$A$2:$H$2</c:f>
              <c:numCache>
                <c:formatCode>General</c:formatCode>
                <c:ptCount val="8"/>
                <c:pt idx="0">
                  <c:v>1</c:v>
                </c:pt>
                <c:pt idx="1">
                  <c:v>1</c:v>
                </c:pt>
                <c:pt idx="2">
                  <c:v>0</c:v>
                </c:pt>
                <c:pt idx="3">
                  <c:v>65</c:v>
                </c:pt>
                <c:pt idx="4">
                  <c:v>75</c:v>
                </c:pt>
                <c:pt idx="5">
                  <c:v>88</c:v>
                </c:pt>
                <c:pt idx="6">
                  <c:v>35</c:v>
                </c:pt>
                <c:pt idx="7">
                  <c:v>55</c:v>
                </c:pt>
              </c:numCache>
            </c:numRef>
          </c:val>
          <c:smooth val="0"/>
          <c:extLst>
            <c:ext xmlns:c16="http://schemas.microsoft.com/office/drawing/2014/chart" uri="{C3380CC4-5D6E-409C-BE32-E72D297353CC}">
              <c16:uniqueId val="{00000000-F3C5-944F-B09C-EB5EFA5E3D64}"/>
            </c:ext>
          </c:extLst>
        </c:ser>
        <c:ser>
          <c:idx val="1"/>
          <c:order val="1"/>
          <c:spPr>
            <a:ln w="28575" cap="rnd">
              <a:solidFill>
                <a:schemeClr val="accent2"/>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[s.malathi.xlsx]Sheet1!$A$3:$H$3</c:f>
              <c:numCache>
                <c:formatCode>General</c:formatCode>
                <c:ptCount val="8"/>
                <c:pt idx="0">
                  <c:v>2</c:v>
                </c:pt>
                <c:pt idx="1">
                  <c:v>2</c:v>
                </c:pt>
                <c:pt idx="2">
                  <c:v>0</c:v>
                </c:pt>
                <c:pt idx="3">
                  <c:v>55</c:v>
                </c:pt>
                <c:pt idx="4">
                  <c:v>25</c:v>
                </c:pt>
                <c:pt idx="5">
                  <c:v>44</c:v>
                </c:pt>
                <c:pt idx="6">
                  <c:v>46</c:v>
                </c:pt>
                <c:pt idx="7">
                  <c:v>45</c:v>
                </c:pt>
              </c:numCache>
            </c:numRef>
          </c:val>
          <c:smooth val="0"/>
          <c:extLst>
            <c:ext xmlns:c16="http://schemas.microsoft.com/office/drawing/2014/chart" uri="{C3380CC4-5D6E-409C-BE32-E72D297353CC}">
              <c16:uniqueId val="{00000001-F3C5-944F-B09C-EB5EFA5E3D64}"/>
            </c:ext>
          </c:extLst>
        </c:ser>
        <c:ser>
          <c:idx val="2"/>
          <c:order val="2"/>
          <c:spPr>
            <a:ln w="28575" cap="rnd">
              <a:solidFill>
                <a:schemeClr val="accent3"/>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[s.malathi.xlsx]Sheet1!$A$4:$H$4</c:f>
              <c:numCache>
                <c:formatCode>General</c:formatCode>
                <c:ptCount val="8"/>
                <c:pt idx="0">
                  <c:v>3</c:v>
                </c:pt>
                <c:pt idx="1">
                  <c:v>3</c:v>
                </c:pt>
                <c:pt idx="2">
                  <c:v>0</c:v>
                </c:pt>
                <c:pt idx="3">
                  <c:v>65</c:v>
                </c:pt>
                <c:pt idx="4">
                  <c:v>45</c:v>
                </c:pt>
                <c:pt idx="5">
                  <c:v>55</c:v>
                </c:pt>
                <c:pt idx="6">
                  <c:v>58</c:v>
                </c:pt>
                <c:pt idx="7">
                  <c:v>56</c:v>
                </c:pt>
              </c:numCache>
            </c:numRef>
          </c:val>
          <c:smooth val="0"/>
          <c:extLst>
            <c:ext xmlns:c16="http://schemas.microsoft.com/office/drawing/2014/chart" uri="{C3380CC4-5D6E-409C-BE32-E72D297353CC}">
              <c16:uniqueId val="{00000002-F3C5-944F-B09C-EB5EFA5E3D64}"/>
            </c:ext>
          </c:extLst>
        </c:ser>
        <c:ser>
          <c:idx val="3"/>
          <c:order val="3"/>
          <c:spPr>
            <a:ln w="28575" cap="rnd">
              <a:solidFill>
                <a:schemeClr val="accent4"/>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[s.malathi.xlsx]Sheet1!$A$5:$H$5</c:f>
              <c:numCache>
                <c:formatCode>General</c:formatCode>
                <c:ptCount val="8"/>
                <c:pt idx="0">
                  <c:v>4</c:v>
                </c:pt>
                <c:pt idx="1">
                  <c:v>4</c:v>
                </c:pt>
                <c:pt idx="2">
                  <c:v>0</c:v>
                </c:pt>
                <c:pt idx="3">
                  <c:v>75</c:v>
                </c:pt>
                <c:pt idx="4">
                  <c:v>50</c:v>
                </c:pt>
                <c:pt idx="5">
                  <c:v>44</c:v>
                </c:pt>
                <c:pt idx="6">
                  <c:v>44</c:v>
                </c:pt>
                <c:pt idx="7">
                  <c:v>31</c:v>
                </c:pt>
              </c:numCache>
            </c:numRef>
          </c:val>
          <c:smooth val="0"/>
          <c:extLst>
            <c:ext xmlns:c16="http://schemas.microsoft.com/office/drawing/2014/chart" uri="{C3380CC4-5D6E-409C-BE32-E72D297353CC}">
              <c16:uniqueId val="{00000003-F3C5-944F-B09C-EB5EFA5E3D64}"/>
            </c:ext>
          </c:extLst>
        </c:ser>
        <c:ser>
          <c:idx val="4"/>
          <c:order val="4"/>
          <c:spPr>
            <a:ln w="28575" cap="rnd">
              <a:solidFill>
                <a:schemeClr val="accent5"/>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[s.malathi.xlsx]Sheet1!$A$6:$H$6</c:f>
              <c:numCache>
                <c:formatCode>General</c:formatCode>
                <c:ptCount val="8"/>
                <c:pt idx="0">
                  <c:v>5</c:v>
                </c:pt>
                <c:pt idx="1">
                  <c:v>5</c:v>
                </c:pt>
                <c:pt idx="2">
                  <c:v>0</c:v>
                </c:pt>
                <c:pt idx="3">
                  <c:v>85</c:v>
                </c:pt>
                <c:pt idx="4">
                  <c:v>42</c:v>
                </c:pt>
                <c:pt idx="5">
                  <c:v>49</c:v>
                </c:pt>
                <c:pt idx="6">
                  <c:v>49</c:v>
                </c:pt>
                <c:pt idx="7">
                  <c:v>50</c:v>
                </c:pt>
              </c:numCache>
            </c:numRef>
          </c:val>
          <c:smooth val="0"/>
          <c:extLst>
            <c:ext xmlns:c16="http://schemas.microsoft.com/office/drawing/2014/chart" uri="{C3380CC4-5D6E-409C-BE32-E72D297353CC}">
              <c16:uniqueId val="{00000004-F3C5-944F-B09C-EB5EFA5E3D64}"/>
            </c:ext>
          </c:extLst>
        </c:ser>
        <c:ser>
          <c:idx val="5"/>
          <c:order val="5"/>
          <c:spPr>
            <a:ln w="28575" cap="rnd">
              <a:solidFill>
                <a:schemeClr val="accent6"/>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[s.malathi.xlsx]Sheet1!$A$7:$H$7</c:f>
              <c:numCache>
                <c:formatCode>General</c:formatCode>
                <c:ptCount val="8"/>
                <c:pt idx="0">
                  <c:v>6</c:v>
                </c:pt>
                <c:pt idx="1">
                  <c:v>6</c:v>
                </c:pt>
                <c:pt idx="2">
                  <c:v>0</c:v>
                </c:pt>
                <c:pt idx="3">
                  <c:v>45</c:v>
                </c:pt>
                <c:pt idx="4">
                  <c:v>43</c:v>
                </c:pt>
                <c:pt idx="5">
                  <c:v>47</c:v>
                </c:pt>
                <c:pt idx="6">
                  <c:v>41</c:v>
                </c:pt>
                <c:pt idx="7">
                  <c:v>55</c:v>
                </c:pt>
              </c:numCache>
            </c:numRef>
          </c:val>
          <c:smooth val="0"/>
          <c:extLst>
            <c:ext xmlns:c16="http://schemas.microsoft.com/office/drawing/2014/chart" uri="{C3380CC4-5D6E-409C-BE32-E72D297353CC}">
              <c16:uniqueId val="{00000005-F3C5-944F-B09C-EB5EFA5E3D64}"/>
            </c:ext>
          </c:extLst>
        </c:ser>
        <c:ser>
          <c:idx val="6"/>
          <c:order val="6"/>
          <c:spPr>
            <a:ln w="28575" cap="rnd">
              <a:solidFill>
                <a:schemeClr val="accent1">
                  <a:lumMod val="6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[s.malathi.xlsx]Sheet1!$A$8:$H$8</c:f>
              <c:numCache>
                <c:formatCode>General</c:formatCode>
                <c:ptCount val="8"/>
                <c:pt idx="0">
                  <c:v>7</c:v>
                </c:pt>
                <c:pt idx="1">
                  <c:v>7</c:v>
                </c:pt>
                <c:pt idx="2">
                  <c:v>0</c:v>
                </c:pt>
                <c:pt idx="3">
                  <c:v>35</c:v>
                </c:pt>
                <c:pt idx="4">
                  <c:v>37</c:v>
                </c:pt>
                <c:pt idx="5">
                  <c:v>45</c:v>
                </c:pt>
                <c:pt idx="6">
                  <c:v>47</c:v>
                </c:pt>
                <c:pt idx="7">
                  <c:v>21</c:v>
                </c:pt>
              </c:numCache>
            </c:numRef>
          </c:val>
          <c:smooth val="0"/>
          <c:extLst>
            <c:ext xmlns:c16="http://schemas.microsoft.com/office/drawing/2014/chart" uri="{C3380CC4-5D6E-409C-BE32-E72D297353CC}">
              <c16:uniqueId val="{00000006-F3C5-944F-B09C-EB5EFA5E3D64}"/>
            </c:ext>
          </c:extLst>
        </c:ser>
        <c:ser>
          <c:idx val="7"/>
          <c:order val="7"/>
          <c:spPr>
            <a:ln w="28575" cap="rnd">
              <a:solidFill>
                <a:schemeClr val="accent2">
                  <a:lumMod val="6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[s.malathi.xlsx]Sheet1!$A$9:$H$9</c:f>
              <c:numCache>
                <c:formatCode>General</c:formatCode>
                <c:ptCount val="8"/>
                <c:pt idx="0">
                  <c:v>8</c:v>
                </c:pt>
                <c:pt idx="1">
                  <c:v>8</c:v>
                </c:pt>
                <c:pt idx="2">
                  <c:v>0</c:v>
                </c:pt>
                <c:pt idx="3">
                  <c:v>48</c:v>
                </c:pt>
                <c:pt idx="4">
                  <c:v>41</c:v>
                </c:pt>
                <c:pt idx="5">
                  <c:v>52</c:v>
                </c:pt>
                <c:pt idx="6">
                  <c:v>49</c:v>
                </c:pt>
                <c:pt idx="7">
                  <c:v>65</c:v>
                </c:pt>
              </c:numCache>
            </c:numRef>
          </c:val>
          <c:smooth val="0"/>
          <c:extLst>
            <c:ext xmlns:c16="http://schemas.microsoft.com/office/drawing/2014/chart" uri="{C3380CC4-5D6E-409C-BE32-E72D297353CC}">
              <c16:uniqueId val="{00000007-F3C5-944F-B09C-EB5EFA5E3D64}"/>
            </c:ext>
          </c:extLst>
        </c:ser>
        <c:ser>
          <c:idx val="8"/>
          <c:order val="8"/>
          <c:spPr>
            <a:ln w="28575" cap="rnd">
              <a:solidFill>
                <a:schemeClr val="accent3">
                  <a:lumMod val="6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[s.malathi.xlsx]Sheet1!$A$10:$H$10</c:f>
              <c:numCache>
                <c:formatCode>General</c:formatCode>
                <c:ptCount val="8"/>
                <c:pt idx="0">
                  <c:v>9</c:v>
                </c:pt>
                <c:pt idx="1">
                  <c:v>9</c:v>
                </c:pt>
                <c:pt idx="2">
                  <c:v>0</c:v>
                </c:pt>
                <c:pt idx="3">
                  <c:v>74</c:v>
                </c:pt>
                <c:pt idx="4">
                  <c:v>48</c:v>
                </c:pt>
                <c:pt idx="5">
                  <c:v>59</c:v>
                </c:pt>
                <c:pt idx="6">
                  <c:v>40</c:v>
                </c:pt>
                <c:pt idx="7">
                  <c:v>29</c:v>
                </c:pt>
              </c:numCache>
            </c:numRef>
          </c:val>
          <c:smooth val="0"/>
          <c:extLst>
            <c:ext xmlns:c16="http://schemas.microsoft.com/office/drawing/2014/chart" uri="{C3380CC4-5D6E-409C-BE32-E72D297353CC}">
              <c16:uniqueId val="{00000008-F3C5-944F-B09C-EB5EFA5E3D64}"/>
            </c:ext>
          </c:extLst>
        </c:ser>
        <c:ser>
          <c:idx val="9"/>
          <c:order val="9"/>
          <c:spPr>
            <a:ln w="28575" cap="rnd">
              <a:solidFill>
                <a:schemeClr val="accent4">
                  <a:lumMod val="6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[s.malathi.xlsx]Sheet1!$A$11:$H$11</c:f>
              <c:numCache>
                <c:formatCode>General</c:formatCode>
                <c:ptCount val="8"/>
                <c:pt idx="0">
                  <c:v>10</c:v>
                </c:pt>
                <c:pt idx="1">
                  <c:v>10</c:v>
                </c:pt>
                <c:pt idx="2">
                  <c:v>0</c:v>
                </c:pt>
                <c:pt idx="3">
                  <c:v>49</c:v>
                </c:pt>
                <c:pt idx="4">
                  <c:v>58</c:v>
                </c:pt>
                <c:pt idx="5">
                  <c:v>54</c:v>
                </c:pt>
                <c:pt idx="6">
                  <c:v>49</c:v>
                </c:pt>
                <c:pt idx="7">
                  <c:v>55</c:v>
                </c:pt>
              </c:numCache>
            </c:numRef>
          </c:val>
          <c:smooth val="0"/>
          <c:extLst>
            <c:ext xmlns:c16="http://schemas.microsoft.com/office/drawing/2014/chart" uri="{C3380CC4-5D6E-409C-BE32-E72D297353CC}">
              <c16:uniqueId val="{00000009-F3C5-944F-B09C-EB5EFA5E3D64}"/>
            </c:ext>
          </c:extLst>
        </c:ser>
        <c:ser>
          <c:idx val="10"/>
          <c:order val="10"/>
          <c:spPr>
            <a:ln w="28575" cap="rnd">
              <a:solidFill>
                <a:schemeClr val="accent5">
                  <a:lumMod val="6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[s.malathi.xlsx]Sheet1!$A$12:$H$12</c:f>
              <c:numCache>
                <c:formatCode>General</c:formatCode>
                <c:ptCount val="8"/>
                <c:pt idx="0">
                  <c:v>11</c:v>
                </c:pt>
                <c:pt idx="1">
                  <c:v>11</c:v>
                </c:pt>
                <c:pt idx="2">
                  <c:v>0</c:v>
                </c:pt>
                <c:pt idx="3">
                  <c:v>50</c:v>
                </c:pt>
                <c:pt idx="4">
                  <c:v>55</c:v>
                </c:pt>
                <c:pt idx="5">
                  <c:v>50</c:v>
                </c:pt>
                <c:pt idx="6">
                  <c:v>59</c:v>
                </c:pt>
                <c:pt idx="7">
                  <c:v>64</c:v>
                </c:pt>
              </c:numCache>
            </c:numRef>
          </c:val>
          <c:smooth val="0"/>
          <c:extLst>
            <c:ext xmlns:c16="http://schemas.microsoft.com/office/drawing/2014/chart" uri="{C3380CC4-5D6E-409C-BE32-E72D297353CC}">
              <c16:uniqueId val="{0000000A-F3C5-944F-B09C-EB5EFA5E3D64}"/>
            </c:ext>
          </c:extLst>
        </c:ser>
        <c:ser>
          <c:idx val="11"/>
          <c:order val="11"/>
          <c:spPr>
            <a:ln w="28575" cap="rnd">
              <a:solidFill>
                <a:schemeClr val="accent6">
                  <a:lumMod val="6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[s.malathi.xlsx]Sheet1!$A$13:$H$13</c:f>
              <c:numCache>
                <c:formatCode>General</c:formatCode>
                <c:ptCount val="8"/>
                <c:pt idx="0">
                  <c:v>12</c:v>
                </c:pt>
                <c:pt idx="1">
                  <c:v>12</c:v>
                </c:pt>
                <c:pt idx="2">
                  <c:v>0</c:v>
                </c:pt>
                <c:pt idx="3">
                  <c:v>40</c:v>
                </c:pt>
                <c:pt idx="4">
                  <c:v>56</c:v>
                </c:pt>
                <c:pt idx="5">
                  <c:v>55</c:v>
                </c:pt>
                <c:pt idx="6">
                  <c:v>30</c:v>
                </c:pt>
                <c:pt idx="7">
                  <c:v>85</c:v>
                </c:pt>
              </c:numCache>
            </c:numRef>
          </c:val>
          <c:smooth val="0"/>
          <c:extLst>
            <c:ext xmlns:c16="http://schemas.microsoft.com/office/drawing/2014/chart" uri="{C3380CC4-5D6E-409C-BE32-E72D297353CC}">
              <c16:uniqueId val="{0000000B-F3C5-944F-B09C-EB5EFA5E3D64}"/>
            </c:ext>
          </c:extLst>
        </c:ser>
        <c:ser>
          <c:idx val="12"/>
          <c:order val="12"/>
          <c:spPr>
            <a:ln w="28575" cap="rnd">
              <a:solidFill>
                <a:schemeClr val="accent1">
                  <a:lumMod val="80000"/>
                  <a:lumOff val="2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[s.malathi.xlsx]Sheet1!$A$14:$H$14</c:f>
              <c:numCache>
                <c:formatCode>General</c:formatCode>
                <c:ptCount val="8"/>
                <c:pt idx="0">
                  <c:v>13</c:v>
                </c:pt>
                <c:pt idx="1">
                  <c:v>13</c:v>
                </c:pt>
                <c:pt idx="2">
                  <c:v>0</c:v>
                </c:pt>
                <c:pt idx="3">
                  <c:v>56</c:v>
                </c:pt>
                <c:pt idx="4">
                  <c:v>50</c:v>
                </c:pt>
                <c:pt idx="5">
                  <c:v>56</c:v>
                </c:pt>
                <c:pt idx="6">
                  <c:v>66</c:v>
                </c:pt>
                <c:pt idx="7">
                  <c:v>74</c:v>
                </c:pt>
              </c:numCache>
            </c:numRef>
          </c:val>
          <c:smooth val="0"/>
          <c:extLst>
            <c:ext xmlns:c16="http://schemas.microsoft.com/office/drawing/2014/chart" uri="{C3380CC4-5D6E-409C-BE32-E72D297353CC}">
              <c16:uniqueId val="{0000000C-F3C5-944F-B09C-EB5EFA5E3D64}"/>
            </c:ext>
          </c:extLst>
        </c:ser>
        <c:ser>
          <c:idx val="13"/>
          <c:order val="13"/>
          <c:spPr>
            <a:ln w="28575" cap="rnd">
              <a:solidFill>
                <a:schemeClr val="accent2">
                  <a:lumMod val="80000"/>
                  <a:lumOff val="2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[s.malathi.xlsx]Sheet1!$A$15:$H$15</c:f>
              <c:numCache>
                <c:formatCode>General</c:formatCode>
                <c:ptCount val="8"/>
                <c:pt idx="0">
                  <c:v>14</c:v>
                </c:pt>
                <c:pt idx="1">
                  <c:v>14</c:v>
                </c:pt>
                <c:pt idx="2">
                  <c:v>0</c:v>
                </c:pt>
                <c:pt idx="3">
                  <c:v>35</c:v>
                </c:pt>
                <c:pt idx="4">
                  <c:v>57</c:v>
                </c:pt>
                <c:pt idx="5">
                  <c:v>59</c:v>
                </c:pt>
                <c:pt idx="6">
                  <c:v>59</c:v>
                </c:pt>
                <c:pt idx="7">
                  <c:v>60</c:v>
                </c:pt>
              </c:numCache>
            </c:numRef>
          </c:val>
          <c:smooth val="0"/>
          <c:extLst>
            <c:ext xmlns:c16="http://schemas.microsoft.com/office/drawing/2014/chart" uri="{C3380CC4-5D6E-409C-BE32-E72D297353CC}">
              <c16:uniqueId val="{0000000D-F3C5-944F-B09C-EB5EFA5E3D64}"/>
            </c:ext>
          </c:extLst>
        </c:ser>
        <c:ser>
          <c:idx val="14"/>
          <c:order val="14"/>
          <c:spPr>
            <a:ln w="28575" cap="rnd">
              <a:solidFill>
                <a:schemeClr val="accent3">
                  <a:lumMod val="80000"/>
                  <a:lumOff val="2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[s.malathi.xlsx]Sheet1!$A$16:$H$16</c:f>
              <c:numCache>
                <c:formatCode>General</c:formatCode>
                <c:ptCount val="8"/>
              </c:numCache>
            </c:numRef>
          </c:val>
          <c:smooth val="0"/>
          <c:extLst>
            <c:ext xmlns:c16="http://schemas.microsoft.com/office/drawing/2014/chart" uri="{C3380CC4-5D6E-409C-BE32-E72D297353CC}">
              <c16:uniqueId val="{0000000E-F3C5-944F-B09C-EB5EFA5E3D64}"/>
            </c:ext>
          </c:extLst>
        </c:ser>
        <c:ser>
          <c:idx val="15"/>
          <c:order val="15"/>
          <c:spPr>
            <a:ln w="28575" cap="rnd">
              <a:solidFill>
                <a:schemeClr val="accent4">
                  <a:lumMod val="80000"/>
                  <a:lumOff val="2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[s.malathi.xlsx]Sheet1!$A$17:$H$17</c:f>
              <c:numCache>
                <c:formatCode>General</c:formatCode>
                <c:ptCount val="8"/>
              </c:numCache>
            </c:numRef>
          </c:val>
          <c:smooth val="0"/>
          <c:extLst>
            <c:ext xmlns:c16="http://schemas.microsoft.com/office/drawing/2014/chart" uri="{C3380CC4-5D6E-409C-BE32-E72D297353CC}">
              <c16:uniqueId val="{0000000F-F3C5-944F-B09C-EB5EFA5E3D64}"/>
            </c:ext>
          </c:extLst>
        </c:ser>
        <c:ser>
          <c:idx val="16"/>
          <c:order val="16"/>
          <c:spPr>
            <a:ln w="28575" cap="rnd">
              <a:solidFill>
                <a:schemeClr val="accent5">
                  <a:lumMod val="80000"/>
                  <a:lumOff val="2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[s.malathi.xlsx]Sheet1!$A$18:$H$18</c:f>
              <c:numCache>
                <c:formatCode>General</c:formatCode>
                <c:ptCount val="8"/>
              </c:numCache>
            </c:numRef>
          </c:val>
          <c:smooth val="0"/>
          <c:extLst>
            <c:ext xmlns:c16="http://schemas.microsoft.com/office/drawing/2014/chart" uri="{C3380CC4-5D6E-409C-BE32-E72D297353CC}">
              <c16:uniqueId val="{00000010-F3C5-944F-B09C-EB5EFA5E3D64}"/>
            </c:ext>
          </c:extLst>
        </c:ser>
        <c:ser>
          <c:idx val="17"/>
          <c:order val="17"/>
          <c:spPr>
            <a:ln w="28575" cap="rnd">
              <a:solidFill>
                <a:schemeClr val="accent6">
                  <a:lumMod val="80000"/>
                  <a:lumOff val="2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[s.malathi.xlsx]Sheet1!$A$19:$H$19</c:f>
              <c:numCache>
                <c:formatCode>General</c:formatCode>
                <c:ptCount val="8"/>
              </c:numCache>
            </c:numRef>
          </c:val>
          <c:smooth val="0"/>
          <c:extLst>
            <c:ext xmlns:c16="http://schemas.microsoft.com/office/drawing/2014/chart" uri="{C3380CC4-5D6E-409C-BE32-E72D297353CC}">
              <c16:uniqueId val="{00000011-F3C5-944F-B09C-EB5EFA5E3D64}"/>
            </c:ext>
          </c:extLst>
        </c:ser>
        <c:ser>
          <c:idx val="18"/>
          <c:order val="18"/>
          <c:spPr>
            <a:ln w="28575" cap="rnd">
              <a:solidFill>
                <a:schemeClr val="accent1">
                  <a:lumMod val="8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[s.malathi.xlsx]Sheet1!$A$20:$H$20</c:f>
              <c:numCache>
                <c:formatCode>General</c:formatCode>
                <c:ptCount val="8"/>
              </c:numCache>
            </c:numRef>
          </c:val>
          <c:smooth val="0"/>
          <c:extLst>
            <c:ext xmlns:c16="http://schemas.microsoft.com/office/drawing/2014/chart" uri="{C3380CC4-5D6E-409C-BE32-E72D297353CC}">
              <c16:uniqueId val="{00000012-F3C5-944F-B09C-EB5EFA5E3D64}"/>
            </c:ext>
          </c:extLst>
        </c:ser>
        <c:ser>
          <c:idx val="19"/>
          <c:order val="19"/>
          <c:spPr>
            <a:ln w="28575" cap="rnd">
              <a:solidFill>
                <a:schemeClr val="accent2">
                  <a:lumMod val="8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[s.malathi.xlsx]Sheet1!$A$21:$H$21</c:f>
              <c:numCache>
                <c:formatCode>General</c:formatCode>
                <c:ptCount val="8"/>
              </c:numCache>
            </c:numRef>
          </c:val>
          <c:smooth val="0"/>
          <c:extLst>
            <c:ext xmlns:c16="http://schemas.microsoft.com/office/drawing/2014/chart" uri="{C3380CC4-5D6E-409C-BE32-E72D297353CC}">
              <c16:uniqueId val="{00000013-F3C5-944F-B09C-EB5EFA5E3D64}"/>
            </c:ext>
          </c:extLst>
        </c:ser>
        <c:ser>
          <c:idx val="20"/>
          <c:order val="20"/>
          <c:spPr>
            <a:ln w="28575" cap="rnd">
              <a:solidFill>
                <a:schemeClr val="accent3">
                  <a:lumMod val="8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[s.malathi.xlsx]Sheet1!$A$22:$H$22</c:f>
              <c:numCache>
                <c:formatCode>General</c:formatCode>
                <c:ptCount val="8"/>
              </c:numCache>
            </c:numRef>
          </c:val>
          <c:smooth val="0"/>
          <c:extLst>
            <c:ext xmlns:c16="http://schemas.microsoft.com/office/drawing/2014/chart" uri="{C3380CC4-5D6E-409C-BE32-E72D297353CC}">
              <c16:uniqueId val="{00000014-F3C5-944F-B09C-EB5EFA5E3D64}"/>
            </c:ext>
          </c:extLst>
        </c:ser>
        <c:ser>
          <c:idx val="21"/>
          <c:order val="21"/>
          <c:spPr>
            <a:ln w="28575" cap="rnd">
              <a:solidFill>
                <a:schemeClr val="accent4">
                  <a:lumMod val="8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[s.malathi.xlsx]Sheet1!$A$23:$H$23</c:f>
              <c:numCache>
                <c:formatCode>General</c:formatCode>
                <c:ptCount val="8"/>
              </c:numCache>
            </c:numRef>
          </c:val>
          <c:smooth val="0"/>
          <c:extLst>
            <c:ext xmlns:c16="http://schemas.microsoft.com/office/drawing/2014/chart" uri="{C3380CC4-5D6E-409C-BE32-E72D297353CC}">
              <c16:uniqueId val="{00000015-F3C5-944F-B09C-EB5EFA5E3D64}"/>
            </c:ext>
          </c:extLst>
        </c:ser>
        <c:ser>
          <c:idx val="22"/>
          <c:order val="22"/>
          <c:spPr>
            <a:ln w="28575" cap="rnd">
              <a:solidFill>
                <a:schemeClr val="accent5">
                  <a:lumMod val="8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[s.malathi.xlsx]Sheet1!$A$24:$H$24</c:f>
              <c:numCache>
                <c:formatCode>General</c:formatCode>
                <c:ptCount val="8"/>
              </c:numCache>
            </c:numRef>
          </c:val>
          <c:smooth val="0"/>
          <c:extLst>
            <c:ext xmlns:c16="http://schemas.microsoft.com/office/drawing/2014/chart" uri="{C3380CC4-5D6E-409C-BE32-E72D297353CC}">
              <c16:uniqueId val="{00000016-F3C5-944F-B09C-EB5EFA5E3D64}"/>
            </c:ext>
          </c:extLst>
        </c:ser>
        <c:ser>
          <c:idx val="23"/>
          <c:order val="23"/>
          <c:spPr>
            <a:ln w="28575" cap="rnd">
              <a:solidFill>
                <a:schemeClr val="accent6">
                  <a:lumMod val="8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[s.malathi.xlsx]Sheet1!$A$25:$H$25</c:f>
              <c:numCache>
                <c:formatCode>General</c:formatCode>
                <c:ptCount val="8"/>
              </c:numCache>
            </c:numRef>
          </c:val>
          <c:smooth val="0"/>
          <c:extLst>
            <c:ext xmlns:c16="http://schemas.microsoft.com/office/drawing/2014/chart" uri="{C3380CC4-5D6E-409C-BE32-E72D297353CC}">
              <c16:uniqueId val="{00000017-F3C5-944F-B09C-EB5EFA5E3D64}"/>
            </c:ext>
          </c:extLst>
        </c:ser>
        <c:ser>
          <c:idx val="24"/>
          <c:order val="24"/>
          <c:spPr>
            <a:ln w="28575" cap="rnd">
              <a:solidFill>
                <a:schemeClr val="accent1">
                  <a:lumMod val="60000"/>
                  <a:lumOff val="4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[s.malathi.xlsx]Sheet1!$A$26:$H$26</c:f>
              <c:numCache>
                <c:formatCode>General</c:formatCode>
                <c:ptCount val="8"/>
              </c:numCache>
            </c:numRef>
          </c:val>
          <c:smooth val="0"/>
          <c:extLst>
            <c:ext xmlns:c16="http://schemas.microsoft.com/office/drawing/2014/chart" uri="{C3380CC4-5D6E-409C-BE32-E72D297353CC}">
              <c16:uniqueId val="{00000018-F3C5-944F-B09C-EB5EFA5E3D64}"/>
            </c:ext>
          </c:extLst>
        </c:ser>
        <c:ser>
          <c:idx val="25"/>
          <c:order val="25"/>
          <c:spPr>
            <a:ln w="28575" cap="rnd">
              <a:solidFill>
                <a:schemeClr val="accent2">
                  <a:lumMod val="60000"/>
                  <a:lumOff val="4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[s.malathi.xlsx]Sheet1!$A$27:$H$27</c:f>
              <c:numCache>
                <c:formatCode>General</c:formatCode>
                <c:ptCount val="8"/>
              </c:numCache>
            </c:numRef>
          </c:val>
          <c:smooth val="0"/>
          <c:extLst>
            <c:ext xmlns:c16="http://schemas.microsoft.com/office/drawing/2014/chart" uri="{C3380CC4-5D6E-409C-BE32-E72D297353CC}">
              <c16:uniqueId val="{00000019-F3C5-944F-B09C-EB5EFA5E3D64}"/>
            </c:ext>
          </c:extLst>
        </c:ser>
        <c:ser>
          <c:idx val="26"/>
          <c:order val="26"/>
          <c:spPr>
            <a:ln w="28575" cap="rnd">
              <a:solidFill>
                <a:schemeClr val="accent3">
                  <a:lumMod val="60000"/>
                  <a:lumOff val="4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[s.malathi.xlsx]Sheet1!$A$28:$H$28</c:f>
              <c:numCache>
                <c:formatCode>General</c:formatCode>
                <c:ptCount val="8"/>
              </c:numCache>
            </c:numRef>
          </c:val>
          <c:smooth val="0"/>
          <c:extLst>
            <c:ext xmlns:c16="http://schemas.microsoft.com/office/drawing/2014/chart" uri="{C3380CC4-5D6E-409C-BE32-E72D297353CC}">
              <c16:uniqueId val="{0000001A-F3C5-944F-B09C-EB5EFA5E3D64}"/>
            </c:ext>
          </c:extLst>
        </c:ser>
        <c:ser>
          <c:idx val="27"/>
          <c:order val="27"/>
          <c:spPr>
            <a:ln w="28575" cap="rnd">
              <a:solidFill>
                <a:schemeClr val="accent4">
                  <a:lumMod val="60000"/>
                  <a:lumOff val="4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[s.malathi.xlsx]Sheet1!$A$29:$H$29</c:f>
              <c:numCache>
                <c:formatCode>General</c:formatCode>
                <c:ptCount val="8"/>
              </c:numCache>
            </c:numRef>
          </c:val>
          <c:smooth val="0"/>
          <c:extLst>
            <c:ext xmlns:c16="http://schemas.microsoft.com/office/drawing/2014/chart" uri="{C3380CC4-5D6E-409C-BE32-E72D297353CC}">
              <c16:uniqueId val="{0000001B-F3C5-944F-B09C-EB5EFA5E3D64}"/>
            </c:ext>
          </c:extLst>
        </c:ser>
        <c:ser>
          <c:idx val="28"/>
          <c:order val="28"/>
          <c:spPr>
            <a:ln w="28575" cap="rnd">
              <a:solidFill>
                <a:schemeClr val="accent5">
                  <a:lumMod val="60000"/>
                  <a:lumOff val="4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[s.malathi.xlsx]Sheet1!$A$30:$H$30</c:f>
              <c:numCache>
                <c:formatCode>General</c:formatCode>
                <c:ptCount val="8"/>
              </c:numCache>
            </c:numRef>
          </c:val>
          <c:smooth val="0"/>
          <c:extLst>
            <c:ext xmlns:c16="http://schemas.microsoft.com/office/drawing/2014/chart" uri="{C3380CC4-5D6E-409C-BE32-E72D297353CC}">
              <c16:uniqueId val="{0000001C-F3C5-944F-B09C-EB5EFA5E3D64}"/>
            </c:ext>
          </c:extLst>
        </c:ser>
        <c:ser>
          <c:idx val="29"/>
          <c:order val="29"/>
          <c:spPr>
            <a:ln w="28575" cap="rnd">
              <a:solidFill>
                <a:schemeClr val="accent6">
                  <a:lumMod val="60000"/>
                  <a:lumOff val="4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[s.malathi.xlsx]Sheet1!$A$31:$H$31</c:f>
              <c:numCache>
                <c:formatCode>General</c:formatCode>
                <c:ptCount val="8"/>
              </c:numCache>
            </c:numRef>
          </c:val>
          <c:smooth val="0"/>
          <c:extLst>
            <c:ext xmlns:c16="http://schemas.microsoft.com/office/drawing/2014/chart" uri="{C3380CC4-5D6E-409C-BE32-E72D297353CC}">
              <c16:uniqueId val="{0000001D-F3C5-944F-B09C-EB5EFA5E3D64}"/>
            </c:ext>
          </c:extLst>
        </c:ser>
        <c:ser>
          <c:idx val="30"/>
          <c:order val="30"/>
          <c:spPr>
            <a:ln w="28575" cap="rnd">
              <a:solidFill>
                <a:schemeClr val="accent1">
                  <a:lumMod val="5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[s.malathi.xlsx]Sheet1!$A$32:$H$32</c:f>
              <c:numCache>
                <c:formatCode>General</c:formatCode>
                <c:ptCount val="8"/>
              </c:numCache>
            </c:numRef>
          </c:val>
          <c:smooth val="0"/>
          <c:extLst>
            <c:ext xmlns:c16="http://schemas.microsoft.com/office/drawing/2014/chart" uri="{C3380CC4-5D6E-409C-BE32-E72D297353CC}">
              <c16:uniqueId val="{0000001E-F3C5-944F-B09C-EB5EFA5E3D64}"/>
            </c:ext>
          </c:extLst>
        </c:ser>
        <c:ser>
          <c:idx val="31"/>
          <c:order val="31"/>
          <c:spPr>
            <a:ln w="28575" cap="rnd">
              <a:solidFill>
                <a:schemeClr val="accent2">
                  <a:lumMod val="5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[s.malathi.xlsx]Sheet1!$A$33:$H$33</c:f>
              <c:numCache>
                <c:formatCode>General</c:formatCode>
                <c:ptCount val="8"/>
              </c:numCache>
            </c:numRef>
          </c:val>
          <c:smooth val="0"/>
          <c:extLst>
            <c:ext xmlns:c16="http://schemas.microsoft.com/office/drawing/2014/chart" uri="{C3380CC4-5D6E-409C-BE32-E72D297353CC}">
              <c16:uniqueId val="{0000001F-F3C5-944F-B09C-EB5EFA5E3D64}"/>
            </c:ext>
          </c:extLst>
        </c:ser>
        <c:ser>
          <c:idx val="32"/>
          <c:order val="32"/>
          <c:spPr>
            <a:ln w="28575" cap="rnd">
              <a:solidFill>
                <a:schemeClr val="accent3">
                  <a:lumMod val="5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[s.malathi.xlsx]Sheet1!$A$34:$H$34</c:f>
              <c:numCache>
                <c:formatCode>General</c:formatCode>
                <c:ptCount val="8"/>
              </c:numCache>
            </c:numRef>
          </c:val>
          <c:smooth val="0"/>
          <c:extLst>
            <c:ext xmlns:c16="http://schemas.microsoft.com/office/drawing/2014/chart" uri="{C3380CC4-5D6E-409C-BE32-E72D297353CC}">
              <c16:uniqueId val="{00000020-F3C5-944F-B09C-EB5EFA5E3D64}"/>
            </c:ext>
          </c:extLst>
        </c:ser>
        <c:ser>
          <c:idx val="33"/>
          <c:order val="33"/>
          <c:spPr>
            <a:ln w="28575" cap="rnd">
              <a:solidFill>
                <a:schemeClr val="accent4">
                  <a:lumMod val="5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[s.malathi.xlsx]Sheet1!$A$35:$H$35</c:f>
              <c:numCache>
                <c:formatCode>General</c:formatCode>
                <c:ptCount val="8"/>
              </c:numCache>
            </c:numRef>
          </c:val>
          <c:smooth val="0"/>
          <c:extLst>
            <c:ext xmlns:c16="http://schemas.microsoft.com/office/drawing/2014/chart" uri="{C3380CC4-5D6E-409C-BE32-E72D297353CC}">
              <c16:uniqueId val="{00000021-F3C5-944F-B09C-EB5EFA5E3D64}"/>
            </c:ext>
          </c:extLst>
        </c:ser>
        <c:ser>
          <c:idx val="34"/>
          <c:order val="34"/>
          <c:spPr>
            <a:ln w="28575" cap="rnd">
              <a:solidFill>
                <a:schemeClr val="accent5">
                  <a:lumMod val="5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[s.malathi.xlsx]Sheet1!$A$36:$H$36</c:f>
              <c:numCache>
                <c:formatCode>General</c:formatCode>
                <c:ptCount val="8"/>
              </c:numCache>
            </c:numRef>
          </c:val>
          <c:smooth val="0"/>
          <c:extLst>
            <c:ext xmlns:c16="http://schemas.microsoft.com/office/drawing/2014/chart" uri="{C3380CC4-5D6E-409C-BE32-E72D297353CC}">
              <c16:uniqueId val="{00000022-F3C5-944F-B09C-EB5EFA5E3D64}"/>
            </c:ext>
          </c:extLst>
        </c:ser>
        <c:ser>
          <c:idx val="35"/>
          <c:order val="35"/>
          <c:spPr>
            <a:ln w="28575" cap="rnd">
              <a:solidFill>
                <a:schemeClr val="accent6">
                  <a:lumMod val="5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[s.malathi.xlsx]Sheet1!$A$37:$H$37</c:f>
              <c:numCache>
                <c:formatCode>General</c:formatCode>
                <c:ptCount val="8"/>
              </c:numCache>
            </c:numRef>
          </c:val>
          <c:smooth val="0"/>
          <c:extLst>
            <c:ext xmlns:c16="http://schemas.microsoft.com/office/drawing/2014/chart" uri="{C3380CC4-5D6E-409C-BE32-E72D297353CC}">
              <c16:uniqueId val="{00000023-F3C5-944F-B09C-EB5EFA5E3D64}"/>
            </c:ext>
          </c:extLst>
        </c:ser>
        <c:ser>
          <c:idx val="36"/>
          <c:order val="36"/>
          <c:spPr>
            <a:ln w="28575" cap="rnd">
              <a:solidFill>
                <a:schemeClr val="accent1">
                  <a:lumMod val="70000"/>
                  <a:lumOff val="3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[s.malathi.xlsx]Sheet1!$A$38:$H$38</c:f>
              <c:numCache>
                <c:formatCode>General</c:formatCode>
                <c:ptCount val="8"/>
              </c:numCache>
            </c:numRef>
          </c:val>
          <c:smooth val="0"/>
          <c:extLst>
            <c:ext xmlns:c16="http://schemas.microsoft.com/office/drawing/2014/chart" uri="{C3380CC4-5D6E-409C-BE32-E72D297353CC}">
              <c16:uniqueId val="{00000024-F3C5-944F-B09C-EB5EFA5E3D64}"/>
            </c:ext>
          </c:extLst>
        </c:ser>
        <c:ser>
          <c:idx val="37"/>
          <c:order val="37"/>
          <c:spPr>
            <a:ln w="28575" cap="rnd">
              <a:solidFill>
                <a:schemeClr val="accent2">
                  <a:lumMod val="70000"/>
                  <a:lumOff val="3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[s.malathi.xlsx]Sheet1!$A$39:$H$39</c:f>
              <c:numCache>
                <c:formatCode>General</c:formatCode>
                <c:ptCount val="8"/>
              </c:numCache>
            </c:numRef>
          </c:val>
          <c:smooth val="0"/>
          <c:extLst>
            <c:ext xmlns:c16="http://schemas.microsoft.com/office/drawing/2014/chart" uri="{C3380CC4-5D6E-409C-BE32-E72D297353CC}">
              <c16:uniqueId val="{00000025-F3C5-944F-B09C-EB5EFA5E3D64}"/>
            </c:ext>
          </c:extLst>
        </c:ser>
        <c:ser>
          <c:idx val="38"/>
          <c:order val="38"/>
          <c:spPr>
            <a:ln w="28575" cap="rnd">
              <a:solidFill>
                <a:schemeClr val="accent3">
                  <a:lumMod val="70000"/>
                  <a:lumOff val="3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[s.malathi.xlsx]Sheet1!$A$40:$H$40</c:f>
              <c:numCache>
                <c:formatCode>General</c:formatCode>
                <c:ptCount val="8"/>
              </c:numCache>
            </c:numRef>
          </c:val>
          <c:smooth val="0"/>
          <c:extLst>
            <c:ext xmlns:c16="http://schemas.microsoft.com/office/drawing/2014/chart" uri="{C3380CC4-5D6E-409C-BE32-E72D297353CC}">
              <c16:uniqueId val="{00000026-F3C5-944F-B09C-EB5EFA5E3D64}"/>
            </c:ext>
          </c:extLst>
        </c:ser>
        <c:ser>
          <c:idx val="39"/>
          <c:order val="39"/>
          <c:spPr>
            <a:ln w="28575" cap="rnd">
              <a:solidFill>
                <a:schemeClr val="accent4">
                  <a:lumMod val="70000"/>
                  <a:lumOff val="3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[s.malathi.xlsx]Sheet1!$A$41:$H$41</c:f>
              <c:numCache>
                <c:formatCode>General</c:formatCode>
                <c:ptCount val="8"/>
              </c:numCache>
            </c:numRef>
          </c:val>
          <c:smooth val="0"/>
          <c:extLst>
            <c:ext xmlns:c16="http://schemas.microsoft.com/office/drawing/2014/chart" uri="{C3380CC4-5D6E-409C-BE32-E72D297353CC}">
              <c16:uniqueId val="{00000027-F3C5-944F-B09C-EB5EFA5E3D64}"/>
            </c:ext>
          </c:extLst>
        </c:ser>
        <c:ser>
          <c:idx val="40"/>
          <c:order val="40"/>
          <c:spPr>
            <a:ln w="28575" cap="rnd">
              <a:solidFill>
                <a:schemeClr val="accent5">
                  <a:lumMod val="70000"/>
                  <a:lumOff val="3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[s.malathi.xlsx]Sheet1!$A$42:$H$42</c:f>
              <c:numCache>
                <c:formatCode>General</c:formatCode>
                <c:ptCount val="8"/>
              </c:numCache>
            </c:numRef>
          </c:val>
          <c:smooth val="0"/>
          <c:extLst>
            <c:ext xmlns:c16="http://schemas.microsoft.com/office/drawing/2014/chart" uri="{C3380CC4-5D6E-409C-BE32-E72D297353CC}">
              <c16:uniqueId val="{00000028-F3C5-944F-B09C-EB5EFA5E3D64}"/>
            </c:ext>
          </c:extLst>
        </c:ser>
        <c:ser>
          <c:idx val="41"/>
          <c:order val="41"/>
          <c:spPr>
            <a:ln w="28575" cap="rnd">
              <a:solidFill>
                <a:schemeClr val="accent6">
                  <a:lumMod val="70000"/>
                  <a:lumOff val="3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[s.malathi.xlsx]Sheet1!$A$43:$H$43</c:f>
              <c:numCache>
                <c:formatCode>General</c:formatCode>
                <c:ptCount val="8"/>
              </c:numCache>
            </c:numRef>
          </c:val>
          <c:smooth val="0"/>
          <c:extLst>
            <c:ext xmlns:c16="http://schemas.microsoft.com/office/drawing/2014/chart" uri="{C3380CC4-5D6E-409C-BE32-E72D297353CC}">
              <c16:uniqueId val="{00000029-F3C5-944F-B09C-EB5EFA5E3D64}"/>
            </c:ext>
          </c:extLst>
        </c:ser>
        <c:ser>
          <c:idx val="42"/>
          <c:order val="42"/>
          <c:spPr>
            <a:ln w="28575" cap="rnd">
              <a:solidFill>
                <a:schemeClr val="accent1">
                  <a:lumMod val="7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[s.malathi.xlsx]Sheet1!$A$44:$H$44</c:f>
              <c:numCache>
                <c:formatCode>General</c:formatCode>
                <c:ptCount val="8"/>
              </c:numCache>
            </c:numRef>
          </c:val>
          <c:smooth val="0"/>
          <c:extLst>
            <c:ext xmlns:c16="http://schemas.microsoft.com/office/drawing/2014/chart" uri="{C3380CC4-5D6E-409C-BE32-E72D297353CC}">
              <c16:uniqueId val="{0000002A-F3C5-944F-B09C-EB5EFA5E3D64}"/>
            </c:ext>
          </c:extLst>
        </c:ser>
        <c:ser>
          <c:idx val="43"/>
          <c:order val="43"/>
          <c:spPr>
            <a:ln w="28575" cap="rnd">
              <a:solidFill>
                <a:schemeClr val="accent2">
                  <a:lumMod val="7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[s.malathi.xlsx]Sheet1!$A$45:$H$45</c:f>
              <c:numCache>
                <c:formatCode>General</c:formatCode>
                <c:ptCount val="8"/>
              </c:numCache>
            </c:numRef>
          </c:val>
          <c:smooth val="0"/>
          <c:extLst>
            <c:ext xmlns:c16="http://schemas.microsoft.com/office/drawing/2014/chart" uri="{C3380CC4-5D6E-409C-BE32-E72D297353CC}">
              <c16:uniqueId val="{0000002B-F3C5-944F-B09C-EB5EFA5E3D64}"/>
            </c:ext>
          </c:extLst>
        </c:ser>
        <c:ser>
          <c:idx val="44"/>
          <c:order val="44"/>
          <c:spPr>
            <a:ln w="28575" cap="rnd">
              <a:solidFill>
                <a:schemeClr val="accent3">
                  <a:lumMod val="7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[s.malathi.xlsx]Sheet1!$A$46:$H$46</c:f>
              <c:numCache>
                <c:formatCode>General</c:formatCode>
                <c:ptCount val="8"/>
              </c:numCache>
            </c:numRef>
          </c:val>
          <c:smooth val="0"/>
          <c:extLst>
            <c:ext xmlns:c16="http://schemas.microsoft.com/office/drawing/2014/chart" uri="{C3380CC4-5D6E-409C-BE32-E72D297353CC}">
              <c16:uniqueId val="{0000002C-F3C5-944F-B09C-EB5EFA5E3D64}"/>
            </c:ext>
          </c:extLst>
        </c:ser>
        <c:ser>
          <c:idx val="45"/>
          <c:order val="45"/>
          <c:spPr>
            <a:ln w="28575" cap="rnd">
              <a:solidFill>
                <a:schemeClr val="accent4">
                  <a:lumMod val="7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[s.malathi.xlsx]Sheet1!$A$47:$H$47</c:f>
              <c:numCache>
                <c:formatCode>General</c:formatCode>
                <c:ptCount val="8"/>
              </c:numCache>
            </c:numRef>
          </c:val>
          <c:smooth val="0"/>
          <c:extLst>
            <c:ext xmlns:c16="http://schemas.microsoft.com/office/drawing/2014/chart" uri="{C3380CC4-5D6E-409C-BE32-E72D297353CC}">
              <c16:uniqueId val="{0000002D-F3C5-944F-B09C-EB5EFA5E3D64}"/>
            </c:ext>
          </c:extLst>
        </c:ser>
        <c:ser>
          <c:idx val="46"/>
          <c:order val="46"/>
          <c:spPr>
            <a:ln w="28575" cap="rnd">
              <a:solidFill>
                <a:schemeClr val="accent5">
                  <a:lumMod val="7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[s.malathi.xlsx]Sheet1!$A$48:$H$48</c:f>
              <c:numCache>
                <c:formatCode>General</c:formatCode>
                <c:ptCount val="8"/>
              </c:numCache>
            </c:numRef>
          </c:val>
          <c:smooth val="0"/>
          <c:extLst>
            <c:ext xmlns:c16="http://schemas.microsoft.com/office/drawing/2014/chart" uri="{C3380CC4-5D6E-409C-BE32-E72D297353CC}">
              <c16:uniqueId val="{0000002E-F3C5-944F-B09C-EB5EFA5E3D64}"/>
            </c:ext>
          </c:extLst>
        </c:ser>
        <c:ser>
          <c:idx val="47"/>
          <c:order val="47"/>
          <c:spPr>
            <a:ln w="28575" cap="rnd">
              <a:solidFill>
                <a:schemeClr val="accent6">
                  <a:lumMod val="7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[s.malathi.xlsx]Sheet1!$A$49:$H$49</c:f>
              <c:numCache>
                <c:formatCode>General</c:formatCode>
                <c:ptCount val="8"/>
              </c:numCache>
            </c:numRef>
          </c:val>
          <c:smooth val="0"/>
          <c:extLst>
            <c:ext xmlns:c16="http://schemas.microsoft.com/office/drawing/2014/chart" uri="{C3380CC4-5D6E-409C-BE32-E72D297353CC}">
              <c16:uniqueId val="{0000002F-F3C5-944F-B09C-EB5EFA5E3D64}"/>
            </c:ext>
          </c:extLst>
        </c:ser>
        <c:ser>
          <c:idx val="48"/>
          <c:order val="48"/>
          <c:spPr>
            <a:ln w="28575" cap="rnd">
              <a:solidFill>
                <a:schemeClr val="accent1">
                  <a:lumMod val="50000"/>
                  <a:lumOff val="5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[s.malathi.xlsx]Sheet1!$A$50:$H$50</c:f>
              <c:numCache>
                <c:formatCode>General</c:formatCode>
                <c:ptCount val="8"/>
              </c:numCache>
            </c:numRef>
          </c:val>
          <c:smooth val="0"/>
          <c:extLst>
            <c:ext xmlns:c16="http://schemas.microsoft.com/office/drawing/2014/chart" uri="{C3380CC4-5D6E-409C-BE32-E72D297353CC}">
              <c16:uniqueId val="{00000030-F3C5-944F-B09C-EB5EFA5E3D64}"/>
            </c:ext>
          </c:extLst>
        </c:ser>
        <c:ser>
          <c:idx val="49"/>
          <c:order val="49"/>
          <c:spPr>
            <a:ln w="28575" cap="rnd">
              <a:solidFill>
                <a:schemeClr val="accent2">
                  <a:lumMod val="50000"/>
                  <a:lumOff val="5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[s.malathi.xlsx]Sheet1!$A$51:$H$51</c:f>
              <c:numCache>
                <c:formatCode>General</c:formatCode>
                <c:ptCount val="8"/>
              </c:numCache>
            </c:numRef>
          </c:val>
          <c:smooth val="0"/>
          <c:extLst>
            <c:ext xmlns:c16="http://schemas.microsoft.com/office/drawing/2014/chart" uri="{C3380CC4-5D6E-409C-BE32-E72D297353CC}">
              <c16:uniqueId val="{00000031-F3C5-944F-B09C-EB5EFA5E3D64}"/>
            </c:ext>
          </c:extLst>
        </c:ser>
        <c:ser>
          <c:idx val="50"/>
          <c:order val="50"/>
          <c:spPr>
            <a:ln w="28575" cap="rnd">
              <a:solidFill>
                <a:schemeClr val="accent3">
                  <a:lumMod val="50000"/>
                  <a:lumOff val="5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[s.malathi.xlsx]Sheet1!$A$52:$H$52</c:f>
              <c:numCache>
                <c:formatCode>General</c:formatCode>
                <c:ptCount val="8"/>
              </c:numCache>
            </c:numRef>
          </c:val>
          <c:smooth val="0"/>
          <c:extLst>
            <c:ext xmlns:c16="http://schemas.microsoft.com/office/drawing/2014/chart" uri="{C3380CC4-5D6E-409C-BE32-E72D297353CC}">
              <c16:uniqueId val="{00000032-F3C5-944F-B09C-EB5EFA5E3D64}"/>
            </c:ext>
          </c:extLst>
        </c:ser>
        <c:ser>
          <c:idx val="51"/>
          <c:order val="51"/>
          <c:spPr>
            <a:ln w="28575" cap="rnd">
              <a:solidFill>
                <a:schemeClr val="accent4">
                  <a:lumMod val="50000"/>
                  <a:lumOff val="5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[s.malathi.xlsx]Sheet1!$A$53:$H$53</c:f>
              <c:numCache>
                <c:formatCode>General</c:formatCode>
                <c:ptCount val="8"/>
              </c:numCache>
            </c:numRef>
          </c:val>
          <c:smooth val="0"/>
          <c:extLst>
            <c:ext xmlns:c16="http://schemas.microsoft.com/office/drawing/2014/chart" uri="{C3380CC4-5D6E-409C-BE32-E72D297353CC}">
              <c16:uniqueId val="{00000033-F3C5-944F-B09C-EB5EFA5E3D64}"/>
            </c:ext>
          </c:extLst>
        </c:ser>
        <c:ser>
          <c:idx val="52"/>
          <c:order val="52"/>
          <c:spPr>
            <a:ln w="28575" cap="rnd">
              <a:solidFill>
                <a:schemeClr val="accent5">
                  <a:lumMod val="50000"/>
                  <a:lumOff val="5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[s.malathi.xlsx]Sheet1!$A$54:$H$54</c:f>
              <c:numCache>
                <c:formatCode>General</c:formatCode>
                <c:ptCount val="8"/>
              </c:numCache>
            </c:numRef>
          </c:val>
          <c:smooth val="0"/>
          <c:extLst>
            <c:ext xmlns:c16="http://schemas.microsoft.com/office/drawing/2014/chart" uri="{C3380CC4-5D6E-409C-BE32-E72D297353CC}">
              <c16:uniqueId val="{00000034-F3C5-944F-B09C-EB5EFA5E3D64}"/>
            </c:ext>
          </c:extLst>
        </c:ser>
        <c:ser>
          <c:idx val="53"/>
          <c:order val="53"/>
          <c:spPr>
            <a:ln w="28575" cap="rnd">
              <a:solidFill>
                <a:schemeClr val="accent6">
                  <a:lumMod val="50000"/>
                  <a:lumOff val="5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[s.malathi.xlsx]Sheet1!$A$55:$H$55</c:f>
              <c:numCache>
                <c:formatCode>General</c:formatCode>
                <c:ptCount val="8"/>
              </c:numCache>
            </c:numRef>
          </c:val>
          <c:smooth val="0"/>
          <c:extLst>
            <c:ext xmlns:c16="http://schemas.microsoft.com/office/drawing/2014/chart" uri="{C3380CC4-5D6E-409C-BE32-E72D297353CC}">
              <c16:uniqueId val="{00000035-F3C5-944F-B09C-EB5EFA5E3D64}"/>
            </c:ext>
          </c:extLst>
        </c:ser>
        <c:ser>
          <c:idx val="54"/>
          <c:order val="54"/>
          <c:spPr>
            <a:ln w="28575" cap="rnd">
              <a:solidFill>
                <a:schemeClr val="accent1"/>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[s.malathi.xlsx]Sheet1!$A$56:$H$56</c:f>
              <c:numCache>
                <c:formatCode>General</c:formatCode>
                <c:ptCount val="8"/>
              </c:numCache>
            </c:numRef>
          </c:val>
          <c:smooth val="0"/>
          <c:extLst>
            <c:ext xmlns:c16="http://schemas.microsoft.com/office/drawing/2014/chart" uri="{C3380CC4-5D6E-409C-BE32-E72D297353CC}">
              <c16:uniqueId val="{00000036-F3C5-944F-B09C-EB5EFA5E3D64}"/>
            </c:ext>
          </c:extLst>
        </c:ser>
        <c:ser>
          <c:idx val="55"/>
          <c:order val="55"/>
          <c:spPr>
            <a:ln w="28575" cap="rnd">
              <a:solidFill>
                <a:schemeClr val="accent2"/>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[s.malathi.xlsx]Sheet1!$A$57:$H$57</c:f>
              <c:numCache>
                <c:formatCode>General</c:formatCode>
                <c:ptCount val="8"/>
              </c:numCache>
            </c:numRef>
          </c:val>
          <c:smooth val="0"/>
          <c:extLst>
            <c:ext xmlns:c16="http://schemas.microsoft.com/office/drawing/2014/chart" uri="{C3380CC4-5D6E-409C-BE32-E72D297353CC}">
              <c16:uniqueId val="{00000037-F3C5-944F-B09C-EB5EFA5E3D64}"/>
            </c:ext>
          </c:extLst>
        </c:ser>
        <c:ser>
          <c:idx val="56"/>
          <c:order val="56"/>
          <c:spPr>
            <a:ln w="28575" cap="rnd">
              <a:solidFill>
                <a:schemeClr val="accent3"/>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[s.malathi.xlsx]Sheet1!$A$58:$H$58</c:f>
              <c:numCache>
                <c:formatCode>General</c:formatCode>
                <c:ptCount val="8"/>
              </c:numCache>
            </c:numRef>
          </c:val>
          <c:smooth val="0"/>
          <c:extLst>
            <c:ext xmlns:c16="http://schemas.microsoft.com/office/drawing/2014/chart" uri="{C3380CC4-5D6E-409C-BE32-E72D297353CC}">
              <c16:uniqueId val="{00000038-F3C5-944F-B09C-EB5EFA5E3D64}"/>
            </c:ext>
          </c:extLst>
        </c:ser>
        <c:ser>
          <c:idx val="57"/>
          <c:order val="57"/>
          <c:spPr>
            <a:ln w="28575" cap="rnd">
              <a:solidFill>
                <a:schemeClr val="accent4"/>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[s.malathi.xlsx]Sheet1!$A$59:$H$59</c:f>
              <c:numCache>
                <c:formatCode>General</c:formatCode>
                <c:ptCount val="8"/>
              </c:numCache>
            </c:numRef>
          </c:val>
          <c:smooth val="0"/>
          <c:extLst>
            <c:ext xmlns:c16="http://schemas.microsoft.com/office/drawing/2014/chart" uri="{C3380CC4-5D6E-409C-BE32-E72D297353CC}">
              <c16:uniqueId val="{00000039-F3C5-944F-B09C-EB5EFA5E3D64}"/>
            </c:ext>
          </c:extLst>
        </c:ser>
        <c:ser>
          <c:idx val="58"/>
          <c:order val="58"/>
          <c:spPr>
            <a:ln w="28575" cap="rnd">
              <a:solidFill>
                <a:schemeClr val="accent5"/>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[s.malathi.xlsx]Sheet1!$A$60:$H$60</c:f>
              <c:numCache>
                <c:formatCode>General</c:formatCode>
                <c:ptCount val="8"/>
              </c:numCache>
            </c:numRef>
          </c:val>
          <c:smooth val="0"/>
          <c:extLst>
            <c:ext xmlns:c16="http://schemas.microsoft.com/office/drawing/2014/chart" uri="{C3380CC4-5D6E-409C-BE32-E72D297353CC}">
              <c16:uniqueId val="{0000003A-F3C5-944F-B09C-EB5EFA5E3D64}"/>
            </c:ext>
          </c:extLst>
        </c:ser>
        <c:ser>
          <c:idx val="59"/>
          <c:order val="59"/>
          <c:spPr>
            <a:ln w="28575" cap="rnd">
              <a:solidFill>
                <a:schemeClr val="accent6"/>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[s.malathi.xlsx]Sheet1!$A$61:$H$61</c:f>
              <c:numCache>
                <c:formatCode>General</c:formatCode>
                <c:ptCount val="8"/>
              </c:numCache>
            </c:numRef>
          </c:val>
          <c:smooth val="0"/>
          <c:extLst>
            <c:ext xmlns:c16="http://schemas.microsoft.com/office/drawing/2014/chart" uri="{C3380CC4-5D6E-409C-BE32-E72D297353CC}">
              <c16:uniqueId val="{0000003B-F3C5-944F-B09C-EB5EFA5E3D64}"/>
            </c:ext>
          </c:extLst>
        </c:ser>
        <c:ser>
          <c:idx val="60"/>
          <c:order val="60"/>
          <c:spPr>
            <a:ln w="28575" cap="rnd">
              <a:solidFill>
                <a:schemeClr val="accent1">
                  <a:lumMod val="6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[s.malathi.xlsx]Sheet1!$A$62:$H$62</c:f>
              <c:numCache>
                <c:formatCode>General</c:formatCode>
                <c:ptCount val="8"/>
              </c:numCache>
            </c:numRef>
          </c:val>
          <c:smooth val="0"/>
          <c:extLst>
            <c:ext xmlns:c16="http://schemas.microsoft.com/office/drawing/2014/chart" uri="{C3380CC4-5D6E-409C-BE32-E72D297353CC}">
              <c16:uniqueId val="{0000003C-F3C5-944F-B09C-EB5EFA5E3D64}"/>
            </c:ext>
          </c:extLst>
        </c:ser>
        <c:ser>
          <c:idx val="61"/>
          <c:order val="61"/>
          <c:spPr>
            <a:ln w="28575" cap="rnd">
              <a:solidFill>
                <a:schemeClr val="accent2">
                  <a:lumMod val="6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[s.malathi.xlsx]Sheet1!$A$63:$H$63</c:f>
              <c:numCache>
                <c:formatCode>General</c:formatCode>
                <c:ptCount val="8"/>
              </c:numCache>
            </c:numRef>
          </c:val>
          <c:smooth val="0"/>
          <c:extLst>
            <c:ext xmlns:c16="http://schemas.microsoft.com/office/drawing/2014/chart" uri="{C3380CC4-5D6E-409C-BE32-E72D297353CC}">
              <c16:uniqueId val="{0000003D-F3C5-944F-B09C-EB5EFA5E3D64}"/>
            </c:ext>
          </c:extLst>
        </c:ser>
        <c:ser>
          <c:idx val="62"/>
          <c:order val="62"/>
          <c:spPr>
            <a:ln w="28575" cap="rnd">
              <a:solidFill>
                <a:schemeClr val="accent3">
                  <a:lumMod val="6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[s.malathi.xlsx]Sheet1!$A$64:$H$64</c:f>
              <c:numCache>
                <c:formatCode>General</c:formatCode>
                <c:ptCount val="8"/>
              </c:numCache>
            </c:numRef>
          </c:val>
          <c:smooth val="0"/>
          <c:extLst>
            <c:ext xmlns:c16="http://schemas.microsoft.com/office/drawing/2014/chart" uri="{C3380CC4-5D6E-409C-BE32-E72D297353CC}">
              <c16:uniqueId val="{0000003E-F3C5-944F-B09C-EB5EFA5E3D64}"/>
            </c:ext>
          </c:extLst>
        </c:ser>
        <c:ser>
          <c:idx val="63"/>
          <c:order val="63"/>
          <c:spPr>
            <a:ln w="28575" cap="rnd">
              <a:solidFill>
                <a:schemeClr val="accent4">
                  <a:lumMod val="6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[s.malathi.xlsx]Sheet1!$A$65:$H$65</c:f>
              <c:numCache>
                <c:formatCode>General</c:formatCode>
                <c:ptCount val="8"/>
              </c:numCache>
            </c:numRef>
          </c:val>
          <c:smooth val="0"/>
          <c:extLst>
            <c:ext xmlns:c16="http://schemas.microsoft.com/office/drawing/2014/chart" uri="{C3380CC4-5D6E-409C-BE32-E72D297353CC}">
              <c16:uniqueId val="{0000003F-F3C5-944F-B09C-EB5EFA5E3D64}"/>
            </c:ext>
          </c:extLst>
        </c:ser>
        <c:ser>
          <c:idx val="64"/>
          <c:order val="64"/>
          <c:spPr>
            <a:ln w="28575" cap="rnd">
              <a:solidFill>
                <a:schemeClr val="accent5">
                  <a:lumMod val="6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[s.malathi.xlsx]Sheet1!$A$66:$H$66</c:f>
              <c:numCache>
                <c:formatCode>General</c:formatCode>
                <c:ptCount val="8"/>
              </c:numCache>
            </c:numRef>
          </c:val>
          <c:smooth val="0"/>
          <c:extLst>
            <c:ext xmlns:c16="http://schemas.microsoft.com/office/drawing/2014/chart" uri="{C3380CC4-5D6E-409C-BE32-E72D297353CC}">
              <c16:uniqueId val="{00000040-F3C5-944F-B09C-EB5EFA5E3D64}"/>
            </c:ext>
          </c:extLst>
        </c:ser>
        <c:ser>
          <c:idx val="65"/>
          <c:order val="65"/>
          <c:spPr>
            <a:ln w="28575" cap="rnd">
              <a:solidFill>
                <a:schemeClr val="accent6">
                  <a:lumMod val="6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[s.malathi.xlsx]Sheet1!$A$67:$H$67</c:f>
              <c:numCache>
                <c:formatCode>General</c:formatCode>
                <c:ptCount val="8"/>
              </c:numCache>
            </c:numRef>
          </c:val>
          <c:smooth val="0"/>
          <c:extLst>
            <c:ext xmlns:c16="http://schemas.microsoft.com/office/drawing/2014/chart" uri="{C3380CC4-5D6E-409C-BE32-E72D297353CC}">
              <c16:uniqueId val="{00000041-F3C5-944F-B09C-EB5EFA5E3D64}"/>
            </c:ext>
          </c:extLst>
        </c:ser>
        <c:ser>
          <c:idx val="66"/>
          <c:order val="66"/>
          <c:spPr>
            <a:ln w="28575" cap="rnd">
              <a:solidFill>
                <a:schemeClr val="accent1">
                  <a:lumMod val="80000"/>
                  <a:lumOff val="2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[s.malathi.xlsx]Sheet1!$A$68:$H$68</c:f>
              <c:numCache>
                <c:formatCode>General</c:formatCode>
                <c:ptCount val="8"/>
              </c:numCache>
            </c:numRef>
          </c:val>
          <c:smooth val="0"/>
          <c:extLst>
            <c:ext xmlns:c16="http://schemas.microsoft.com/office/drawing/2014/chart" uri="{C3380CC4-5D6E-409C-BE32-E72D297353CC}">
              <c16:uniqueId val="{00000042-F3C5-944F-B09C-EB5EFA5E3D64}"/>
            </c:ext>
          </c:extLst>
        </c:ser>
        <c:ser>
          <c:idx val="67"/>
          <c:order val="67"/>
          <c:spPr>
            <a:ln w="28575" cap="rnd">
              <a:solidFill>
                <a:schemeClr val="accent2">
                  <a:lumMod val="80000"/>
                  <a:lumOff val="2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[s.malathi.xlsx]Sheet1!$A$69:$H$69</c:f>
              <c:numCache>
                <c:formatCode>General</c:formatCode>
                <c:ptCount val="8"/>
              </c:numCache>
            </c:numRef>
          </c:val>
          <c:smooth val="0"/>
          <c:extLst>
            <c:ext xmlns:c16="http://schemas.microsoft.com/office/drawing/2014/chart" uri="{C3380CC4-5D6E-409C-BE32-E72D297353CC}">
              <c16:uniqueId val="{00000043-F3C5-944F-B09C-EB5EFA5E3D64}"/>
            </c:ext>
          </c:extLst>
        </c:ser>
        <c:ser>
          <c:idx val="68"/>
          <c:order val="68"/>
          <c:spPr>
            <a:ln w="28575" cap="rnd">
              <a:solidFill>
                <a:schemeClr val="accent3">
                  <a:lumMod val="80000"/>
                  <a:lumOff val="2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[s.malathi.xlsx]Sheet1!$A$70:$H$70</c:f>
              <c:numCache>
                <c:formatCode>General</c:formatCode>
                <c:ptCount val="8"/>
              </c:numCache>
            </c:numRef>
          </c:val>
          <c:smooth val="0"/>
          <c:extLst>
            <c:ext xmlns:c16="http://schemas.microsoft.com/office/drawing/2014/chart" uri="{C3380CC4-5D6E-409C-BE32-E72D297353CC}">
              <c16:uniqueId val="{00000044-F3C5-944F-B09C-EB5EFA5E3D64}"/>
            </c:ext>
          </c:extLst>
        </c:ser>
        <c:ser>
          <c:idx val="69"/>
          <c:order val="69"/>
          <c:spPr>
            <a:ln w="28575" cap="rnd">
              <a:solidFill>
                <a:schemeClr val="accent4">
                  <a:lumMod val="80000"/>
                  <a:lumOff val="2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[s.malathi.xlsx]Sheet1!$A$71:$H$71</c:f>
              <c:numCache>
                <c:formatCode>General</c:formatCode>
                <c:ptCount val="8"/>
              </c:numCache>
            </c:numRef>
          </c:val>
          <c:smooth val="0"/>
          <c:extLst>
            <c:ext xmlns:c16="http://schemas.microsoft.com/office/drawing/2014/chart" uri="{C3380CC4-5D6E-409C-BE32-E72D297353CC}">
              <c16:uniqueId val="{00000045-F3C5-944F-B09C-EB5EFA5E3D64}"/>
            </c:ext>
          </c:extLst>
        </c:ser>
        <c:ser>
          <c:idx val="70"/>
          <c:order val="70"/>
          <c:spPr>
            <a:ln w="28575" cap="rnd">
              <a:solidFill>
                <a:schemeClr val="accent5">
                  <a:lumMod val="80000"/>
                  <a:lumOff val="2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[s.malathi.xlsx]Sheet1!$A$72:$H$72</c:f>
              <c:numCache>
                <c:formatCode>General</c:formatCode>
                <c:ptCount val="8"/>
              </c:numCache>
            </c:numRef>
          </c:val>
          <c:smooth val="0"/>
          <c:extLst>
            <c:ext xmlns:c16="http://schemas.microsoft.com/office/drawing/2014/chart" uri="{C3380CC4-5D6E-409C-BE32-E72D297353CC}">
              <c16:uniqueId val="{00000046-F3C5-944F-B09C-EB5EFA5E3D64}"/>
            </c:ext>
          </c:extLst>
        </c:ser>
        <c:ser>
          <c:idx val="71"/>
          <c:order val="71"/>
          <c:spPr>
            <a:ln w="28575" cap="rnd">
              <a:solidFill>
                <a:schemeClr val="accent6">
                  <a:lumMod val="80000"/>
                  <a:lumOff val="2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[s.malathi.xlsx]Sheet1!$A$73:$H$73</c:f>
              <c:numCache>
                <c:formatCode>General</c:formatCode>
                <c:ptCount val="8"/>
              </c:numCache>
            </c:numRef>
          </c:val>
          <c:smooth val="0"/>
          <c:extLst>
            <c:ext xmlns:c16="http://schemas.microsoft.com/office/drawing/2014/chart" uri="{C3380CC4-5D6E-409C-BE32-E72D297353CC}">
              <c16:uniqueId val="{00000047-F3C5-944F-B09C-EB5EFA5E3D64}"/>
            </c:ext>
          </c:extLst>
        </c:ser>
        <c:ser>
          <c:idx val="72"/>
          <c:order val="72"/>
          <c:spPr>
            <a:ln w="28575" cap="rnd">
              <a:solidFill>
                <a:schemeClr val="accent1">
                  <a:lumMod val="8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[s.malathi.xlsx]Sheet1!$A$74:$H$74</c:f>
              <c:numCache>
                <c:formatCode>General</c:formatCode>
                <c:ptCount val="8"/>
              </c:numCache>
            </c:numRef>
          </c:val>
          <c:smooth val="0"/>
          <c:extLst>
            <c:ext xmlns:c16="http://schemas.microsoft.com/office/drawing/2014/chart" uri="{C3380CC4-5D6E-409C-BE32-E72D297353CC}">
              <c16:uniqueId val="{00000048-F3C5-944F-B09C-EB5EFA5E3D64}"/>
            </c:ext>
          </c:extLst>
        </c:ser>
        <c:ser>
          <c:idx val="73"/>
          <c:order val="73"/>
          <c:spPr>
            <a:ln w="28575" cap="rnd">
              <a:solidFill>
                <a:schemeClr val="accent2">
                  <a:lumMod val="8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[s.malathi.xlsx]Sheet1!$A$75:$H$75</c:f>
              <c:numCache>
                <c:formatCode>General</c:formatCode>
                <c:ptCount val="8"/>
              </c:numCache>
            </c:numRef>
          </c:val>
          <c:smooth val="0"/>
          <c:extLst>
            <c:ext xmlns:c16="http://schemas.microsoft.com/office/drawing/2014/chart" uri="{C3380CC4-5D6E-409C-BE32-E72D297353CC}">
              <c16:uniqueId val="{00000049-F3C5-944F-B09C-EB5EFA5E3D64}"/>
            </c:ext>
          </c:extLst>
        </c:ser>
        <c:ser>
          <c:idx val="74"/>
          <c:order val="74"/>
          <c:spPr>
            <a:ln w="28575" cap="rnd">
              <a:solidFill>
                <a:schemeClr val="accent3">
                  <a:lumMod val="8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[s.malathi.xlsx]Sheet1!$A$76:$H$76</c:f>
              <c:numCache>
                <c:formatCode>General</c:formatCode>
                <c:ptCount val="8"/>
              </c:numCache>
            </c:numRef>
          </c:val>
          <c:smooth val="0"/>
          <c:extLst>
            <c:ext xmlns:c16="http://schemas.microsoft.com/office/drawing/2014/chart" uri="{C3380CC4-5D6E-409C-BE32-E72D297353CC}">
              <c16:uniqueId val="{0000004A-F3C5-944F-B09C-EB5EFA5E3D64}"/>
            </c:ext>
          </c:extLst>
        </c:ser>
        <c:ser>
          <c:idx val="75"/>
          <c:order val="75"/>
          <c:spPr>
            <a:ln w="28575" cap="rnd">
              <a:solidFill>
                <a:schemeClr val="accent4">
                  <a:lumMod val="8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[s.malathi.xlsx]Sheet1!$A$77:$H$77</c:f>
              <c:numCache>
                <c:formatCode>General</c:formatCode>
                <c:ptCount val="8"/>
              </c:numCache>
            </c:numRef>
          </c:val>
          <c:smooth val="0"/>
          <c:extLst>
            <c:ext xmlns:c16="http://schemas.microsoft.com/office/drawing/2014/chart" uri="{C3380CC4-5D6E-409C-BE32-E72D297353CC}">
              <c16:uniqueId val="{0000004B-F3C5-944F-B09C-EB5EFA5E3D64}"/>
            </c:ext>
          </c:extLst>
        </c:ser>
        <c:ser>
          <c:idx val="76"/>
          <c:order val="76"/>
          <c:spPr>
            <a:ln w="28575" cap="rnd">
              <a:solidFill>
                <a:schemeClr val="accent5">
                  <a:lumMod val="8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[s.malathi.xlsx]Sheet1!$A$78:$H$78</c:f>
              <c:numCache>
                <c:formatCode>General</c:formatCode>
                <c:ptCount val="8"/>
              </c:numCache>
            </c:numRef>
          </c:val>
          <c:smooth val="0"/>
          <c:extLst>
            <c:ext xmlns:c16="http://schemas.microsoft.com/office/drawing/2014/chart" uri="{C3380CC4-5D6E-409C-BE32-E72D297353CC}">
              <c16:uniqueId val="{0000004C-F3C5-944F-B09C-EB5EFA5E3D64}"/>
            </c:ext>
          </c:extLst>
        </c:ser>
        <c:ser>
          <c:idx val="77"/>
          <c:order val="77"/>
          <c:spPr>
            <a:ln w="28575" cap="rnd">
              <a:solidFill>
                <a:schemeClr val="accent6">
                  <a:lumMod val="8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[s.malathi.xlsx]Sheet1!$A$79:$H$79</c:f>
              <c:numCache>
                <c:formatCode>General</c:formatCode>
                <c:ptCount val="8"/>
              </c:numCache>
            </c:numRef>
          </c:val>
          <c:smooth val="0"/>
          <c:extLst>
            <c:ext xmlns:c16="http://schemas.microsoft.com/office/drawing/2014/chart" uri="{C3380CC4-5D6E-409C-BE32-E72D297353CC}">
              <c16:uniqueId val="{0000004D-F3C5-944F-B09C-EB5EFA5E3D64}"/>
            </c:ext>
          </c:extLst>
        </c:ser>
        <c:ser>
          <c:idx val="78"/>
          <c:order val="78"/>
          <c:spPr>
            <a:ln w="28575" cap="rnd">
              <a:solidFill>
                <a:schemeClr val="accent1">
                  <a:lumMod val="60000"/>
                  <a:lumOff val="4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[s.malathi.xlsx]Sheet1!$A$80:$H$80</c:f>
              <c:numCache>
                <c:formatCode>General</c:formatCode>
                <c:ptCount val="8"/>
              </c:numCache>
            </c:numRef>
          </c:val>
          <c:smooth val="0"/>
          <c:extLst>
            <c:ext xmlns:c16="http://schemas.microsoft.com/office/drawing/2014/chart" uri="{C3380CC4-5D6E-409C-BE32-E72D297353CC}">
              <c16:uniqueId val="{0000004E-F3C5-944F-B09C-EB5EFA5E3D64}"/>
            </c:ext>
          </c:extLst>
        </c:ser>
        <c:ser>
          <c:idx val="79"/>
          <c:order val="79"/>
          <c:spPr>
            <a:ln w="28575" cap="rnd">
              <a:solidFill>
                <a:schemeClr val="accent2">
                  <a:lumMod val="60000"/>
                  <a:lumOff val="4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[s.malathi.xlsx]Sheet1!$A$81:$H$81</c:f>
              <c:numCache>
                <c:formatCode>General</c:formatCode>
                <c:ptCount val="8"/>
              </c:numCache>
            </c:numRef>
          </c:val>
          <c:smooth val="0"/>
          <c:extLst>
            <c:ext xmlns:c16="http://schemas.microsoft.com/office/drawing/2014/chart" uri="{C3380CC4-5D6E-409C-BE32-E72D297353CC}">
              <c16:uniqueId val="{0000004F-F3C5-944F-B09C-EB5EFA5E3D64}"/>
            </c:ext>
          </c:extLst>
        </c:ser>
        <c:ser>
          <c:idx val="80"/>
          <c:order val="80"/>
          <c:spPr>
            <a:ln w="28575" cap="rnd">
              <a:solidFill>
                <a:schemeClr val="accent3">
                  <a:lumMod val="60000"/>
                  <a:lumOff val="40000"/>
                </a:schemeClr>
              </a:solidFill>
              <a:round/>
            </a:ln>
            <a:effectLst/>
          </c:spPr>
          <c:marker>
            <c:symbol val="none"/>
          </c:marker>
          <c:cat>
            <c:strRef>
              <c:f>[s.malathi.xlsx]Sheet1!$A$1:$H$1</c:f>
              <c:strCache>
                <c:ptCount val="8"/>
                <c:pt idx="0">
                  <c:v>student </c:v>
                </c:pt>
                <c:pt idx="1">
                  <c:v>Roll no</c:v>
                </c:pt>
                <c:pt idx="2">
                  <c:v>Name</c:v>
                </c:pt>
                <c:pt idx="3">
                  <c:v>Tamil </c:v>
                </c:pt>
                <c:pt idx="4">
                  <c:v>English </c:v>
                </c:pt>
                <c:pt idx="5">
                  <c:v>maths</c:v>
                </c:pt>
                <c:pt idx="6">
                  <c:v>science </c:v>
                </c:pt>
                <c:pt idx="7">
                  <c:v>social </c:v>
                </c:pt>
              </c:strCache>
            </c:strRef>
          </c:cat>
          <c:val>
            <c:numRef>
              <c:f>[s.malathi.xlsx]Sheet1!$A$82:$H$82</c:f>
              <c:numCache>
                <c:formatCode>General</c:formatCode>
                <c:ptCount val="8"/>
              </c:numCache>
            </c:numRef>
          </c:val>
          <c:smooth val="0"/>
          <c:extLst>
            <c:ext xmlns:c16="http://schemas.microsoft.com/office/drawing/2014/chart" uri="{C3380CC4-5D6E-409C-BE32-E72D297353CC}">
              <c16:uniqueId val="{00000050-F3C5-944F-B09C-EB5EFA5E3D64}"/>
            </c:ext>
          </c:extLst>
        </c:ser>
        <c:dLbls>
          <c:showLegendKey val="0"/>
          <c:showVal val="0"/>
          <c:showCatName val="0"/>
          <c:showSerName val="0"/>
          <c:showPercent val="0"/>
          <c:showBubbleSize val="0"/>
        </c:dLbls>
        <c:smooth val="0"/>
        <c:axId val="243346623"/>
        <c:axId val="95961280"/>
      </c:lineChart>
      <c:catAx>
        <c:axId val="243346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961280"/>
        <c:crosses val="autoZero"/>
        <c:auto val="1"/>
        <c:lblAlgn val="ctr"/>
        <c:lblOffset val="100"/>
        <c:noMultiLvlLbl val="0"/>
      </c:catAx>
      <c:valAx>
        <c:axId val="95961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3346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1.xml" /></Relationships>
</file>

<file path=ppt/slides/_rels/slide1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1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E5A1E2-4A5E-DA4D-83C3-EB9D1F5887C6}"/>
              </a:ext>
            </a:extLst>
          </p:cNvPr>
          <p:cNvSpPr>
            <a:spLocks noGrp="1"/>
          </p:cNvSpPr>
          <p:nvPr>
            <p:ph type="title"/>
          </p:nvPr>
        </p:nvSpPr>
        <p:spPr/>
        <p:txBody>
          <a:bodyPr/>
          <a:lstStyle/>
          <a:p>
            <a:r>
              <a:rPr lang="en-IN" dirty="0"/>
              <a:t>S</a:t>
            </a:r>
            <a:r>
              <a:rPr lang="ta-IN" dirty="0"/>
              <a:t>TUDENT MANAGEMENT SYSTEM </a:t>
            </a:r>
            <a:endParaRPr lang="en-US" dirty="0"/>
          </a:p>
        </p:txBody>
      </p:sp>
      <p:sp>
        <p:nvSpPr>
          <p:cNvPr id="5" name="Content Placeholder 4">
            <a:extLst>
              <a:ext uri="{FF2B5EF4-FFF2-40B4-BE49-F238E27FC236}">
                <a16:creationId xmlns:a16="http://schemas.microsoft.com/office/drawing/2014/main" id="{9D426372-35A4-E3AD-B752-D06C3C5EE900}"/>
              </a:ext>
            </a:extLst>
          </p:cNvPr>
          <p:cNvSpPr>
            <a:spLocks noGrp="1"/>
          </p:cNvSpPr>
          <p:nvPr>
            <p:ph type="body" sz="half" idx="2"/>
          </p:nvPr>
        </p:nvSpPr>
        <p:spPr>
          <a:xfrm>
            <a:off x="1784543" y="4421598"/>
            <a:ext cx="8196071" cy="2087916"/>
          </a:xfrm>
        </p:spPr>
        <p:txBody>
          <a:bodyPr/>
          <a:lstStyle/>
          <a:p>
            <a:r>
              <a:rPr lang="en-IN" b="1" dirty="0">
                <a:solidFill>
                  <a:schemeClr val="bg2">
                    <a:lumMod val="10000"/>
                  </a:schemeClr>
                </a:solidFill>
              </a:rPr>
              <a:t>STUDENT NAME : S.MALATHI</a:t>
            </a:r>
          </a:p>
          <a:p>
            <a:r>
              <a:rPr lang="en-IN" b="1" dirty="0">
                <a:solidFill>
                  <a:schemeClr val="bg2">
                    <a:lumMod val="10000"/>
                  </a:schemeClr>
                </a:solidFill>
              </a:rPr>
              <a:t>REGISTER NO : 312204100</a:t>
            </a:r>
          </a:p>
          <a:p>
            <a:r>
              <a:rPr lang="en-IN" b="1" dirty="0">
                <a:solidFill>
                  <a:schemeClr val="bg2">
                    <a:lumMod val="10000"/>
                  </a:schemeClr>
                </a:solidFill>
              </a:rPr>
              <a:t>USERNAME : 73D7E42996ABFBDA03D40996EE001058</a:t>
            </a:r>
          </a:p>
          <a:p>
            <a:r>
              <a:rPr lang="en-IN" b="1" dirty="0">
                <a:solidFill>
                  <a:schemeClr val="bg2">
                    <a:lumMod val="10000"/>
                  </a:schemeClr>
                </a:solidFill>
              </a:rPr>
              <a:t>DEPARTMENT: BACHELOR OF COMMERCE </a:t>
            </a:r>
          </a:p>
          <a:p>
            <a:r>
              <a:rPr lang="en-IN" b="1" dirty="0">
                <a:solidFill>
                  <a:schemeClr val="bg2">
                    <a:lumMod val="10000"/>
                  </a:schemeClr>
                </a:solidFill>
              </a:rPr>
              <a:t>COLLEGE: SRI RAM COLLEGE OF ARTS AND SCIENCE </a:t>
            </a:r>
            <a:endParaRPr lang="en-US" b="1" dirty="0">
              <a:solidFill>
                <a:schemeClr val="bg2">
                  <a:lumMod val="10000"/>
                </a:schemeClr>
              </a:solidFill>
            </a:endParaRPr>
          </a:p>
        </p:txBody>
      </p:sp>
    </p:spTree>
    <p:extLst>
      <p:ext uri="{BB962C8B-B14F-4D97-AF65-F5344CB8AC3E}">
        <p14:creationId xmlns:p14="http://schemas.microsoft.com/office/powerpoint/2010/main" val="2595935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90488B-7BF8-D6BD-B10B-BB51276C6EC7}"/>
              </a:ext>
            </a:extLst>
          </p:cNvPr>
          <p:cNvSpPr>
            <a:spLocks noGrp="1"/>
          </p:cNvSpPr>
          <p:nvPr>
            <p:ph type="body" sz="half" idx="2"/>
          </p:nvPr>
        </p:nvSpPr>
        <p:spPr/>
        <p:txBody>
          <a:bodyPr/>
          <a:lstStyle/>
          <a:p>
            <a:endParaRPr lang="en-US" dirty="0"/>
          </a:p>
        </p:txBody>
      </p:sp>
      <p:pic>
        <p:nvPicPr>
          <p:cNvPr id="4" name="Picture 3">
            <a:extLst>
              <a:ext uri="{FF2B5EF4-FFF2-40B4-BE49-F238E27FC236}">
                <a16:creationId xmlns:a16="http://schemas.microsoft.com/office/drawing/2014/main" id="{35A86F14-F80E-BB64-5BD2-80823996F004}"/>
              </a:ext>
            </a:extLst>
          </p:cNvPr>
          <p:cNvPicPr>
            <a:picLocks noChangeAspect="1"/>
          </p:cNvPicPr>
          <p:nvPr/>
        </p:nvPicPr>
        <p:blipFill>
          <a:blip r:embed="rId2"/>
          <a:stretch>
            <a:fillRect/>
          </a:stretch>
        </p:blipFill>
        <p:spPr>
          <a:xfrm>
            <a:off x="3792154" y="3543300"/>
            <a:ext cx="4278494" cy="2559839"/>
          </a:xfrm>
          <a:prstGeom prst="rect">
            <a:avLst/>
          </a:prstGeom>
        </p:spPr>
      </p:pic>
      <p:sp>
        <p:nvSpPr>
          <p:cNvPr id="6" name="Title 3">
            <a:extLst>
              <a:ext uri="{FF2B5EF4-FFF2-40B4-BE49-F238E27FC236}">
                <a16:creationId xmlns:a16="http://schemas.microsoft.com/office/drawing/2014/main" id="{FF99A5AF-5173-328F-9B1D-95773EA9D632}"/>
              </a:ext>
            </a:extLst>
          </p:cNvPr>
          <p:cNvSpPr txBox="1">
            <a:spLocks noGrp="1"/>
          </p:cNvSpPr>
          <p:nvPr>
            <p:ph type="title"/>
          </p:nvPr>
        </p:nvSpPr>
        <p:spPr bwMode="gray">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a:t>
            </a:r>
            <a:r>
              <a:rPr lang="ta-IN" dirty="0"/>
              <a:t>TUDENT MANAGEMENT SYSTEM </a:t>
            </a:r>
            <a:endParaRPr lang="en-US" dirty="0"/>
          </a:p>
        </p:txBody>
      </p:sp>
    </p:spTree>
    <p:extLst>
      <p:ext uri="{BB962C8B-B14F-4D97-AF65-F5344CB8AC3E}">
        <p14:creationId xmlns:p14="http://schemas.microsoft.com/office/powerpoint/2010/main" val="2133382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171EED0-ACB1-5735-DA6F-F96B71A26074}"/>
              </a:ext>
            </a:extLst>
          </p:cNvPr>
          <p:cNvSpPr>
            <a:spLocks noGrp="1"/>
          </p:cNvSpPr>
          <p:nvPr>
            <p:ph type="body" sz="half" idx="2"/>
          </p:nvPr>
        </p:nvSpPr>
        <p:spPr>
          <a:xfrm>
            <a:off x="1154955" y="3429000"/>
            <a:ext cx="8825659" cy="2476500"/>
          </a:xfrm>
        </p:spPr>
        <p:txBody>
          <a:bodyPr/>
          <a:lstStyle/>
          <a:p>
            <a:endParaRPr lang="en-US" dirty="0"/>
          </a:p>
        </p:txBody>
      </p:sp>
      <p:graphicFrame>
        <p:nvGraphicFramePr>
          <p:cNvPr id="6" name="Chart 5">
            <a:extLst>
              <a:ext uri="{FF2B5EF4-FFF2-40B4-BE49-F238E27FC236}">
                <a16:creationId xmlns:a16="http://schemas.microsoft.com/office/drawing/2014/main" id="{EE0BA24C-BF21-F07D-226B-10509B300711}"/>
              </a:ext>
            </a:extLst>
          </p:cNvPr>
          <p:cNvGraphicFramePr>
            <a:graphicFrameLocks/>
          </p:cNvGraphicFramePr>
          <p:nvPr>
            <p:extLst>
              <p:ext uri="{D42A27DB-BD31-4B8C-83A1-F6EECF244321}">
                <p14:modId xmlns:p14="http://schemas.microsoft.com/office/powerpoint/2010/main" val="1212809809"/>
              </p:ext>
            </p:extLst>
          </p:nvPr>
        </p:nvGraphicFramePr>
        <p:xfrm>
          <a:off x="2806011" y="2862715"/>
          <a:ext cx="4589430" cy="276395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3">
            <a:extLst>
              <a:ext uri="{FF2B5EF4-FFF2-40B4-BE49-F238E27FC236}">
                <a16:creationId xmlns:a16="http://schemas.microsoft.com/office/drawing/2014/main" id="{A64D3BD3-0AF9-132C-0534-1C783278BCBB}"/>
              </a:ext>
            </a:extLst>
          </p:cNvPr>
          <p:cNvSpPr txBox="1">
            <a:spLocks noGrp="1"/>
          </p:cNvSpPr>
          <p:nvPr>
            <p:ph type="title"/>
          </p:nvPr>
        </p:nvSpPr>
        <p:spPr bwMode="gray">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a:t>
            </a:r>
            <a:r>
              <a:rPr lang="ta-IN" dirty="0"/>
              <a:t>TUDENT MANAGEMENT SYSTEM </a:t>
            </a:r>
            <a:endParaRPr lang="en-US" dirty="0"/>
          </a:p>
        </p:txBody>
      </p:sp>
    </p:spTree>
    <p:extLst>
      <p:ext uri="{BB962C8B-B14F-4D97-AF65-F5344CB8AC3E}">
        <p14:creationId xmlns:p14="http://schemas.microsoft.com/office/powerpoint/2010/main" val="3286331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8D8CCD-01AA-3E09-E1BA-B2F2B2BA8318}"/>
              </a:ext>
            </a:extLst>
          </p:cNvPr>
          <p:cNvSpPr>
            <a:spLocks noGrp="1"/>
          </p:cNvSpPr>
          <p:nvPr>
            <p:ph type="body" sz="half" idx="2"/>
          </p:nvPr>
        </p:nvSpPr>
        <p:spPr>
          <a:xfrm>
            <a:off x="1154955" y="3429000"/>
            <a:ext cx="8825659" cy="2476500"/>
          </a:xfrm>
        </p:spPr>
        <p:txBody>
          <a:bodyPr>
            <a:normAutofit/>
          </a:bodyPr>
          <a:lstStyle/>
          <a:p>
            <a:r>
              <a:rPr lang="en-US" sz="2000" b="1" dirty="0"/>
              <a:t>Conclusion</a:t>
            </a:r>
            <a:r>
              <a:rPr lang="ta-IN" sz="2000" b="1" dirty="0"/>
              <a:t> :</a:t>
            </a:r>
          </a:p>
          <a:p>
            <a:r>
              <a:rPr lang="ta-IN" sz="2000" b="1" dirty="0"/>
              <a:t>   </a:t>
            </a:r>
            <a:r>
              <a:rPr lang="en-US" sz="2000" b="1" dirty="0"/>
              <a:t>This project is just a basic user friendly online management system so everyone can have the experience of a management system and get comfortable using basic functions, which will help them using some advanced systems.</a:t>
            </a:r>
          </a:p>
        </p:txBody>
      </p:sp>
      <p:sp>
        <p:nvSpPr>
          <p:cNvPr id="5" name="Title 3">
            <a:extLst>
              <a:ext uri="{FF2B5EF4-FFF2-40B4-BE49-F238E27FC236}">
                <a16:creationId xmlns:a16="http://schemas.microsoft.com/office/drawing/2014/main" id="{3B0939EB-C742-9C4A-C5A5-4704F7E66E5B}"/>
              </a:ext>
            </a:extLst>
          </p:cNvPr>
          <p:cNvSpPr txBox="1">
            <a:spLocks noGrp="1"/>
          </p:cNvSpPr>
          <p:nvPr>
            <p:ph type="title"/>
          </p:nvPr>
        </p:nvSpPr>
        <p:spPr bwMode="gray">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a:t>
            </a:r>
            <a:r>
              <a:rPr lang="ta-IN" dirty="0"/>
              <a:t>TUDENT MANAGEMENT SYSTEM </a:t>
            </a:r>
            <a:endParaRPr lang="en-US" dirty="0"/>
          </a:p>
        </p:txBody>
      </p:sp>
    </p:spTree>
    <p:extLst>
      <p:ext uri="{BB962C8B-B14F-4D97-AF65-F5344CB8AC3E}">
        <p14:creationId xmlns:p14="http://schemas.microsoft.com/office/powerpoint/2010/main" val="8739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59CF-9538-90EA-E274-4EED02A0BD2B}"/>
              </a:ext>
            </a:extLst>
          </p:cNvPr>
          <p:cNvSpPr>
            <a:spLocks noGrp="1"/>
          </p:cNvSpPr>
          <p:nvPr>
            <p:ph type="title"/>
          </p:nvPr>
        </p:nvSpPr>
        <p:spPr/>
        <p:txBody>
          <a:bodyPr/>
          <a:lstStyle/>
          <a:p>
            <a:r>
              <a:rPr lang="en-IN" dirty="0"/>
              <a:t>S</a:t>
            </a:r>
            <a:r>
              <a:rPr lang="ta-IN" dirty="0"/>
              <a:t>TUDENT MANAGEMENT SYSTEM </a:t>
            </a:r>
            <a:endParaRPr lang="en-US" dirty="0"/>
          </a:p>
        </p:txBody>
      </p:sp>
      <p:sp>
        <p:nvSpPr>
          <p:cNvPr id="3" name="Text Placeholder 2">
            <a:extLst>
              <a:ext uri="{FF2B5EF4-FFF2-40B4-BE49-F238E27FC236}">
                <a16:creationId xmlns:a16="http://schemas.microsoft.com/office/drawing/2014/main" id="{28091457-C449-948B-4E6A-D83B1DC7B807}"/>
              </a:ext>
            </a:extLst>
          </p:cNvPr>
          <p:cNvSpPr>
            <a:spLocks noGrp="1"/>
          </p:cNvSpPr>
          <p:nvPr>
            <p:ph type="body" sz="half" idx="2"/>
          </p:nvPr>
        </p:nvSpPr>
        <p:spPr>
          <a:xfrm>
            <a:off x="1335338" y="3429000"/>
            <a:ext cx="8825659" cy="2800395"/>
          </a:xfrm>
        </p:spPr>
        <p:txBody>
          <a:bodyPr>
            <a:normAutofit fontScale="92500" lnSpcReduction="20000"/>
          </a:bodyPr>
          <a:lstStyle/>
          <a:p>
            <a:r>
              <a:rPr lang="ta-IN" b="1" dirty="0"/>
              <a:t>Index :</a:t>
            </a:r>
            <a:endParaRPr lang="en-IN" b="1" dirty="0"/>
          </a:p>
          <a:p>
            <a:pPr marL="285750" indent="-285750">
              <a:buFont typeface="Arial" panose="020B0604020202020204" pitchFamily="34" charset="0"/>
              <a:buChar char="•"/>
            </a:pPr>
            <a:r>
              <a:rPr lang="en-US" b="1" dirty="0"/>
              <a:t> Introduction</a:t>
            </a:r>
            <a:endParaRPr lang="en-IN" b="1" dirty="0"/>
          </a:p>
          <a:p>
            <a:pPr marL="285750" indent="-285750">
              <a:buFont typeface="Arial" panose="020B0604020202020204" pitchFamily="34" charset="0"/>
              <a:buChar char="•"/>
            </a:pPr>
            <a:r>
              <a:rPr lang="ta-IN" b="1" dirty="0"/>
              <a:t>System analysis </a:t>
            </a:r>
            <a:endParaRPr lang="en-IN" b="1" dirty="0"/>
          </a:p>
          <a:p>
            <a:pPr marL="285750" indent="-285750">
              <a:buFont typeface="Arial" panose="020B0604020202020204" pitchFamily="34" charset="0"/>
              <a:buChar char="•"/>
            </a:pPr>
            <a:r>
              <a:rPr lang="ta-IN" b="1" dirty="0"/>
              <a:t>Acknowledgments </a:t>
            </a:r>
          </a:p>
          <a:p>
            <a:pPr marL="285750" indent="-285750">
              <a:buFont typeface="Arial" panose="020B0604020202020204" pitchFamily="34" charset="0"/>
              <a:buChar char="•"/>
            </a:pPr>
            <a:r>
              <a:rPr lang="ta-IN" b="1" dirty="0"/>
              <a:t>Abstract </a:t>
            </a:r>
            <a:endParaRPr lang="en-IN" b="1" dirty="0"/>
          </a:p>
          <a:p>
            <a:pPr marL="285750" indent="-285750">
              <a:buFont typeface="Arial" panose="020B0604020202020204" pitchFamily="34" charset="0"/>
              <a:buChar char="•"/>
            </a:pPr>
            <a:r>
              <a:rPr lang="en-US" b="1" dirty="0"/>
              <a:t> </a:t>
            </a:r>
            <a:r>
              <a:rPr lang="ta-IN" b="1" dirty="0"/>
              <a:t>System Design </a:t>
            </a:r>
            <a:endParaRPr lang="en-IN" b="1" dirty="0"/>
          </a:p>
          <a:p>
            <a:pPr marL="285750" indent="-285750">
              <a:buFont typeface="Arial" panose="020B0604020202020204" pitchFamily="34" charset="0"/>
              <a:buChar char="•"/>
            </a:pPr>
            <a:r>
              <a:rPr lang="en-US" b="1" dirty="0"/>
              <a:t> References</a:t>
            </a:r>
            <a:endParaRPr lang="en-IN" b="1" dirty="0"/>
          </a:p>
          <a:p>
            <a:pPr marL="285750" indent="-285750">
              <a:buFont typeface="Arial" panose="020B0604020202020204" pitchFamily="34" charset="0"/>
              <a:buChar char="•"/>
            </a:pPr>
            <a:r>
              <a:rPr lang="en-US" b="1" dirty="0"/>
              <a:t>conclusion</a:t>
            </a:r>
          </a:p>
        </p:txBody>
      </p:sp>
    </p:spTree>
    <p:extLst>
      <p:ext uri="{BB962C8B-B14F-4D97-AF65-F5344CB8AC3E}">
        <p14:creationId xmlns:p14="http://schemas.microsoft.com/office/powerpoint/2010/main" val="962860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A480B0-2E80-A120-E275-BEBDDA02F664}"/>
              </a:ext>
            </a:extLst>
          </p:cNvPr>
          <p:cNvSpPr>
            <a:spLocks noGrp="1"/>
          </p:cNvSpPr>
          <p:nvPr>
            <p:ph type="body" sz="half" idx="2"/>
          </p:nvPr>
        </p:nvSpPr>
        <p:spPr>
          <a:xfrm>
            <a:off x="1154954" y="3429000"/>
            <a:ext cx="8825659" cy="2476500"/>
          </a:xfrm>
        </p:spPr>
        <p:txBody>
          <a:bodyPr>
            <a:normAutofit/>
          </a:bodyPr>
          <a:lstStyle/>
          <a:p>
            <a:r>
              <a:rPr lang="en-IN" b="1" dirty="0"/>
              <a:t>Introduction:</a:t>
            </a:r>
          </a:p>
          <a:p>
            <a:r>
              <a:rPr lang="en-IN" b="1" dirty="0"/>
              <a:t>    Student </a:t>
            </a:r>
            <a:r>
              <a:rPr lang="ta-IN" b="1" dirty="0"/>
              <a:t>management </a:t>
            </a:r>
            <a:r>
              <a:rPr lang="en-IN" b="1" dirty="0"/>
              <a:t>refers to the evaluation and assessment of a student's professionalism, participation, literature evaluation, role-play performance, and cumulative essay final examination.    </a:t>
            </a:r>
            <a:r>
              <a:rPr lang="en-GB" b="1" i="0" dirty="0">
                <a:solidFill>
                  <a:srgbClr val="FFFFFF"/>
                </a:solidFill>
                <a:effectLst/>
                <a:latin typeface="Google Sans"/>
              </a:rPr>
              <a:t>s to </a:t>
            </a:r>
            <a:r>
              <a:rPr lang="en-GB" b="1" i="0" dirty="0">
                <a:solidFill>
                  <a:schemeClr val="bg2">
                    <a:lumMod val="10000"/>
                  </a:schemeClr>
                </a:solidFill>
                <a:effectLst/>
                <a:latin typeface="Google Sans"/>
              </a:rPr>
              <a:t> </a:t>
            </a:r>
            <a:r>
              <a:rPr lang="en-GB" b="1" i="0" dirty="0">
                <a:solidFill>
                  <a:srgbClr val="FFFFFF"/>
                </a:solidFill>
                <a:effectLst/>
                <a:latin typeface="Google Sans"/>
              </a:rPr>
              <a:t>ancdtive essay final examina</a:t>
            </a:r>
            <a:r>
              <a:rPr lang="ta-IN" b="1" dirty="0">
                <a:solidFill>
                  <a:srgbClr val="FFFFFF"/>
                </a:solidFill>
                <a:latin typeface="Google Sans"/>
              </a:rPr>
              <a:t>•</a:t>
            </a:r>
            <a:endParaRPr lang="en-US" b="1" dirty="0"/>
          </a:p>
        </p:txBody>
      </p:sp>
      <p:sp>
        <p:nvSpPr>
          <p:cNvPr id="4" name="TextBox 3">
            <a:extLst>
              <a:ext uri="{FF2B5EF4-FFF2-40B4-BE49-F238E27FC236}">
                <a16:creationId xmlns:a16="http://schemas.microsoft.com/office/drawing/2014/main" id="{DEA63EBF-1B2A-C50C-01B6-99DA89AFBE5F}"/>
              </a:ext>
            </a:extLst>
          </p:cNvPr>
          <p:cNvSpPr txBox="1"/>
          <p:nvPr/>
        </p:nvSpPr>
        <p:spPr>
          <a:xfrm>
            <a:off x="5179815" y="2503000"/>
            <a:ext cx="1828800" cy="1828800"/>
          </a:xfrm>
          <a:prstGeom prst="rect">
            <a:avLst/>
          </a:prstGeom>
          <a:noFill/>
        </p:spPr>
        <p:txBody>
          <a:bodyPr wrap="square" rtlCol="0">
            <a:spAutoFit/>
          </a:bodyPr>
          <a:lstStyle/>
          <a:p>
            <a:pPr algn="l"/>
            <a:endParaRPr lang="en-US" dirty="0"/>
          </a:p>
        </p:txBody>
      </p:sp>
      <p:sp>
        <p:nvSpPr>
          <p:cNvPr id="6" name="Title 3">
            <a:extLst>
              <a:ext uri="{FF2B5EF4-FFF2-40B4-BE49-F238E27FC236}">
                <a16:creationId xmlns:a16="http://schemas.microsoft.com/office/drawing/2014/main" id="{EF5CF81E-72AD-4AE7-1DA5-86CA9E3B6DA7}"/>
              </a:ext>
            </a:extLst>
          </p:cNvPr>
          <p:cNvSpPr txBox="1">
            <a:spLocks noGrp="1"/>
          </p:cNvSpPr>
          <p:nvPr>
            <p:ph type="title"/>
          </p:nvPr>
        </p:nvSpPr>
        <p:spPr bwMode="gray">
          <a:xfrm>
            <a:off x="1149350" y="963613"/>
            <a:ext cx="8831263" cy="1373187"/>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a:t>
            </a:r>
            <a:r>
              <a:rPr lang="ta-IN" dirty="0"/>
              <a:t>TUDENT MANAGEMENT SYSTEM </a:t>
            </a:r>
            <a:endParaRPr lang="en-US" dirty="0"/>
          </a:p>
        </p:txBody>
      </p:sp>
    </p:spTree>
    <p:extLst>
      <p:ext uri="{BB962C8B-B14F-4D97-AF65-F5344CB8AC3E}">
        <p14:creationId xmlns:p14="http://schemas.microsoft.com/office/powerpoint/2010/main" val="839919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A7B451-1E42-43A6-9CDA-EB581572C0EB}"/>
              </a:ext>
            </a:extLst>
          </p:cNvPr>
          <p:cNvSpPr>
            <a:spLocks noGrp="1"/>
          </p:cNvSpPr>
          <p:nvPr>
            <p:ph type="body" sz="half" idx="2"/>
          </p:nvPr>
        </p:nvSpPr>
        <p:spPr>
          <a:xfrm>
            <a:off x="1154955" y="3429000"/>
            <a:ext cx="8825659" cy="3166583"/>
          </a:xfrm>
        </p:spPr>
        <p:txBody>
          <a:bodyPr>
            <a:normAutofit fontScale="77500" lnSpcReduction="20000"/>
          </a:bodyPr>
          <a:lstStyle/>
          <a:p>
            <a:r>
              <a:rPr lang="ta-IN" b="1" dirty="0"/>
              <a:t>SYSTEM ANALYSIS:</a:t>
            </a:r>
          </a:p>
          <a:p>
            <a:pPr marL="285750" indent="-285750">
              <a:buFont typeface="Arial" panose="020B0604020202020204" pitchFamily="34" charset="0"/>
              <a:buChar char="•"/>
            </a:pPr>
            <a:r>
              <a:rPr lang="ta-IN" b="1" dirty="0"/>
              <a:t>         EXISTING SYSTEM :</a:t>
            </a:r>
          </a:p>
          <a:p>
            <a:r>
              <a:rPr lang="ta-IN" b="1" dirty="0"/>
              <a:t>           </a:t>
            </a:r>
            <a:r>
              <a:rPr lang="en-GB" b="1" dirty="0"/>
              <a:t>System Analysis is a detailed study of the various operations performed by a system and their relationships within and outside of the system. Here the key question is what all problems exist in the present system? What must be done to solve the problem? Analysis begins when a user or manager begins a study of the program using existing system.</a:t>
            </a:r>
            <a:endParaRPr lang="ta-IN" b="1" dirty="0"/>
          </a:p>
          <a:p>
            <a:r>
              <a:rPr lang="ta-IN" b="1" dirty="0"/>
              <a:t> </a:t>
            </a:r>
            <a:r>
              <a:rPr lang="en-GB" b="1" dirty="0"/>
              <a:t>System analysis can be categorized into four parts</a:t>
            </a:r>
            <a:endParaRPr lang="ta-IN" b="1" dirty="0"/>
          </a:p>
          <a:p>
            <a:r>
              <a:rPr lang="ta-IN" b="1" dirty="0"/>
              <a:t>            • </a:t>
            </a:r>
            <a:r>
              <a:rPr lang="en-GB" b="1" dirty="0"/>
              <a:t>System planning and initial investigation</a:t>
            </a:r>
            <a:endParaRPr lang="ta-IN" b="1" dirty="0"/>
          </a:p>
          <a:p>
            <a:r>
              <a:rPr lang="ta-IN" b="1" dirty="0"/>
              <a:t>             •</a:t>
            </a:r>
            <a:r>
              <a:rPr lang="en-GB" b="1" dirty="0"/>
              <a:t>Information Gathering</a:t>
            </a:r>
            <a:endParaRPr lang="ta-IN" b="1" dirty="0"/>
          </a:p>
          <a:p>
            <a:r>
              <a:rPr lang="ta-IN" b="1" dirty="0"/>
              <a:t>            •</a:t>
            </a:r>
            <a:r>
              <a:rPr lang="en-GB" b="1" dirty="0"/>
              <a:t> Applying analysis tools for structured analysis</a:t>
            </a:r>
            <a:endParaRPr lang="ta-IN" b="1" dirty="0"/>
          </a:p>
          <a:p>
            <a:r>
              <a:rPr lang="ta-IN" b="1" dirty="0"/>
              <a:t>.        •</a:t>
            </a:r>
            <a:r>
              <a:rPr lang="en-GB" b="1" dirty="0"/>
              <a:t>Feasibility study</a:t>
            </a:r>
            <a:endParaRPr lang="ta-IN" b="1" dirty="0"/>
          </a:p>
          <a:p>
            <a:r>
              <a:rPr lang="ta-IN" b="1" dirty="0"/>
              <a:t>•</a:t>
            </a:r>
            <a:r>
              <a:rPr lang="en-GB" b="1" dirty="0"/>
              <a:t> Cost/ Benefit analysis.</a:t>
            </a:r>
            <a:endParaRPr lang="en-US" b="1" dirty="0"/>
          </a:p>
        </p:txBody>
      </p:sp>
      <p:sp>
        <p:nvSpPr>
          <p:cNvPr id="5" name="Title 3">
            <a:extLst>
              <a:ext uri="{FF2B5EF4-FFF2-40B4-BE49-F238E27FC236}">
                <a16:creationId xmlns:a16="http://schemas.microsoft.com/office/drawing/2014/main" id="{26D176A8-A6BC-92A0-E14B-45B70EAF45DD}"/>
              </a:ext>
            </a:extLst>
          </p:cNvPr>
          <p:cNvSpPr txBox="1">
            <a:spLocks noGrp="1"/>
          </p:cNvSpPr>
          <p:nvPr>
            <p:ph type="title"/>
          </p:nvPr>
        </p:nvSpPr>
        <p:spPr bwMode="gray">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a:t>
            </a:r>
            <a:r>
              <a:rPr lang="ta-IN" dirty="0"/>
              <a:t>TUDENT MANAGEMENT SYSTEM </a:t>
            </a:r>
            <a:endParaRPr lang="en-US" dirty="0"/>
          </a:p>
        </p:txBody>
      </p:sp>
    </p:spTree>
    <p:extLst>
      <p:ext uri="{BB962C8B-B14F-4D97-AF65-F5344CB8AC3E}">
        <p14:creationId xmlns:p14="http://schemas.microsoft.com/office/powerpoint/2010/main" val="110534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85940A-E6FB-F570-BFBB-666DA4D112A3}"/>
              </a:ext>
            </a:extLst>
          </p:cNvPr>
          <p:cNvSpPr>
            <a:spLocks noGrp="1"/>
          </p:cNvSpPr>
          <p:nvPr>
            <p:ph type="body" sz="half" idx="2"/>
          </p:nvPr>
        </p:nvSpPr>
        <p:spPr>
          <a:xfrm>
            <a:off x="1154955" y="3429000"/>
            <a:ext cx="8825659" cy="2476500"/>
          </a:xfrm>
        </p:spPr>
        <p:txBody>
          <a:bodyPr>
            <a:normAutofit fontScale="85000" lnSpcReduction="20000"/>
          </a:bodyPr>
          <a:lstStyle/>
          <a:p>
            <a:pPr marL="285750" indent="-285750">
              <a:buFont typeface="Arial" panose="020B0604020202020204" pitchFamily="34" charset="0"/>
              <a:buChar char="•"/>
            </a:pPr>
            <a:r>
              <a:rPr lang="ta-IN" b="1" dirty="0"/>
              <a:t>PROPOSED SYSTEM:</a:t>
            </a:r>
          </a:p>
          <a:p>
            <a:r>
              <a:rPr lang="ta-IN" b="1" dirty="0"/>
              <a:t>            </a:t>
            </a:r>
            <a:r>
              <a:rPr lang="en-GB" b="1" dirty="0"/>
              <a:t>In our proposed system we have the provision for adding the details of the students by the admin. So the details can't be misused. Another advantage of the system is that it is very easy to edit the details of the student and delete a student when it found unnecessary. The marks</a:t>
            </a:r>
            <a:r>
              <a:rPr lang="ta-IN" b="1" dirty="0"/>
              <a:t> </a:t>
            </a:r>
            <a:r>
              <a:rPr lang="en-GB" b="1" dirty="0"/>
              <a:t>Our proposed system has several advantages</a:t>
            </a:r>
            <a:endParaRPr lang="ta-IN" b="1" dirty="0"/>
          </a:p>
          <a:p>
            <a:r>
              <a:rPr lang="ta-IN" b="1" dirty="0"/>
              <a:t>           </a:t>
            </a:r>
            <a:r>
              <a:rPr lang="en-GB" b="1" dirty="0"/>
              <a:t>➤ Fast access to database</a:t>
            </a:r>
            <a:endParaRPr lang="ta-IN" b="1" dirty="0"/>
          </a:p>
          <a:p>
            <a:r>
              <a:rPr lang="ta-IN" b="1" dirty="0"/>
              <a:t>           </a:t>
            </a:r>
            <a:r>
              <a:rPr lang="en-GB" b="1" dirty="0"/>
              <a:t>➤ Less error</a:t>
            </a:r>
            <a:endParaRPr lang="ta-IN" b="1" dirty="0"/>
          </a:p>
          <a:p>
            <a:r>
              <a:rPr lang="ta-IN" b="1" dirty="0"/>
              <a:t>           </a:t>
            </a:r>
            <a:r>
              <a:rPr lang="en-GB" b="1" dirty="0"/>
              <a:t>➤ Search facility</a:t>
            </a:r>
            <a:endParaRPr lang="ta-IN" b="1" dirty="0"/>
          </a:p>
          <a:p>
            <a:r>
              <a:rPr lang="ta-IN" b="1" dirty="0"/>
              <a:t>           </a:t>
            </a:r>
            <a:r>
              <a:rPr lang="en-GB" b="1" dirty="0"/>
              <a:t>➤ Look and Feel Environment</a:t>
            </a:r>
            <a:endParaRPr lang="en-US" b="1" dirty="0"/>
          </a:p>
        </p:txBody>
      </p:sp>
      <p:sp>
        <p:nvSpPr>
          <p:cNvPr id="5" name="Title 3">
            <a:extLst>
              <a:ext uri="{FF2B5EF4-FFF2-40B4-BE49-F238E27FC236}">
                <a16:creationId xmlns:a16="http://schemas.microsoft.com/office/drawing/2014/main" id="{2BE3E866-D3F8-0BCC-5DAB-B897C4278580}"/>
              </a:ext>
            </a:extLst>
          </p:cNvPr>
          <p:cNvSpPr txBox="1">
            <a:spLocks noGrp="1"/>
          </p:cNvSpPr>
          <p:nvPr>
            <p:ph type="title"/>
          </p:nvPr>
        </p:nvSpPr>
        <p:spPr bwMode="gray">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a:t>
            </a:r>
            <a:r>
              <a:rPr lang="ta-IN" dirty="0"/>
              <a:t>TUDENT MANAGEMENT SYSTEM </a:t>
            </a:r>
            <a:endParaRPr lang="en-US" dirty="0"/>
          </a:p>
        </p:txBody>
      </p:sp>
    </p:spTree>
    <p:extLst>
      <p:ext uri="{BB962C8B-B14F-4D97-AF65-F5344CB8AC3E}">
        <p14:creationId xmlns:p14="http://schemas.microsoft.com/office/powerpoint/2010/main" val="1270723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F8282D-BEE3-25B7-FD97-367583CB888A}"/>
              </a:ext>
            </a:extLst>
          </p:cNvPr>
          <p:cNvSpPr>
            <a:spLocks noGrp="1"/>
          </p:cNvSpPr>
          <p:nvPr>
            <p:ph type="body" sz="half" idx="2"/>
          </p:nvPr>
        </p:nvSpPr>
        <p:spPr>
          <a:xfrm>
            <a:off x="1154954" y="3146260"/>
            <a:ext cx="8825659" cy="3711740"/>
          </a:xfrm>
        </p:spPr>
        <p:txBody>
          <a:bodyPr/>
          <a:lstStyle/>
          <a:p>
            <a:endParaRPr lang="ta-IN" dirty="0"/>
          </a:p>
          <a:p>
            <a:r>
              <a:rPr lang="ta-IN" dirty="0"/>
              <a:t>    </a:t>
            </a:r>
          </a:p>
          <a:p>
            <a:r>
              <a:rPr lang="ta-IN" dirty="0"/>
              <a:t>          </a:t>
            </a:r>
            <a:endParaRPr lang="en-US" dirty="0"/>
          </a:p>
        </p:txBody>
      </p:sp>
      <p:sp>
        <p:nvSpPr>
          <p:cNvPr id="7" name="TextBox 6">
            <a:extLst>
              <a:ext uri="{FF2B5EF4-FFF2-40B4-BE49-F238E27FC236}">
                <a16:creationId xmlns:a16="http://schemas.microsoft.com/office/drawing/2014/main" id="{E6050AA4-4E72-D157-0C6D-8E1310FC7EF0}"/>
              </a:ext>
            </a:extLst>
          </p:cNvPr>
          <p:cNvSpPr txBox="1"/>
          <p:nvPr/>
        </p:nvSpPr>
        <p:spPr>
          <a:xfrm>
            <a:off x="1148798" y="2785843"/>
            <a:ext cx="10850023" cy="3693319"/>
          </a:xfrm>
          <a:prstGeom prst="rect">
            <a:avLst/>
          </a:prstGeom>
          <a:noFill/>
        </p:spPr>
        <p:txBody>
          <a:bodyPr wrap="square">
            <a:spAutoFit/>
          </a:bodyPr>
          <a:lstStyle/>
          <a:p>
            <a:endParaRPr lang="ta-IN" b="1" dirty="0"/>
          </a:p>
          <a:p>
            <a:r>
              <a:rPr lang="en-GB" b="1" dirty="0"/>
              <a:t>S</a:t>
            </a:r>
            <a:r>
              <a:rPr lang="ta-IN" b="1" dirty="0"/>
              <a:t>ystem design:</a:t>
            </a:r>
          </a:p>
          <a:p>
            <a:r>
              <a:rPr lang="en-US" b="1" dirty="0"/>
              <a:t>System design is a process through which requirements are translated into a representation of software. Initially the representation depicts a holistic view of software, Subsequent refinement leads to a design representation that is very close to source code. Design is a place where quality fostered in software development. Design provides us with representation of software that can be assessed for quality; this is the only way that can accurately translate the customer requirements into finished software product or system. System design serves as the foundation for all software engineering and software maintenance steps that follow.</a:t>
            </a:r>
            <a:endParaRPr lang="ta-IN" b="1" dirty="0"/>
          </a:p>
          <a:p>
            <a:r>
              <a:rPr lang="en-US" b="1" dirty="0"/>
              <a:t>We look the design process from three distinct perspectives:</a:t>
            </a:r>
            <a:endParaRPr lang="ta-IN" b="1" dirty="0"/>
          </a:p>
          <a:p>
            <a:r>
              <a:rPr lang="ta-IN" b="1" dirty="0"/>
              <a:t>         •</a:t>
            </a:r>
            <a:r>
              <a:rPr lang="en-US" b="1" dirty="0"/>
              <a:t>Conceptual Design</a:t>
            </a:r>
            <a:endParaRPr lang="ta-IN" b="1" dirty="0"/>
          </a:p>
          <a:p>
            <a:r>
              <a:rPr lang="ta-IN" b="1" dirty="0"/>
              <a:t>          •Logical </a:t>
            </a:r>
            <a:r>
              <a:rPr lang="en-US" b="1" dirty="0"/>
              <a:t>Design</a:t>
            </a:r>
            <a:endParaRPr lang="ta-IN" b="1" dirty="0"/>
          </a:p>
          <a:p>
            <a:r>
              <a:rPr lang="ta-IN" b="1" dirty="0"/>
              <a:t>.         •</a:t>
            </a:r>
            <a:r>
              <a:rPr lang="en-US" b="1" dirty="0"/>
              <a:t>Physical Desi</a:t>
            </a:r>
            <a:r>
              <a:rPr lang="ta-IN" b="1" dirty="0"/>
              <a:t>gn</a:t>
            </a:r>
            <a:endParaRPr lang="en-US" b="1" dirty="0"/>
          </a:p>
        </p:txBody>
      </p:sp>
      <p:sp>
        <p:nvSpPr>
          <p:cNvPr id="5" name="Title 3">
            <a:extLst>
              <a:ext uri="{FF2B5EF4-FFF2-40B4-BE49-F238E27FC236}">
                <a16:creationId xmlns:a16="http://schemas.microsoft.com/office/drawing/2014/main" id="{CB6037E4-7F47-0C01-FCCF-E61C388BD0D3}"/>
              </a:ext>
            </a:extLst>
          </p:cNvPr>
          <p:cNvSpPr txBox="1">
            <a:spLocks noGrp="1"/>
          </p:cNvSpPr>
          <p:nvPr>
            <p:ph type="title"/>
          </p:nvPr>
        </p:nvSpPr>
        <p:spPr bwMode="gray">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a:t>
            </a:r>
            <a:r>
              <a:rPr lang="ta-IN" dirty="0"/>
              <a:t>TUDENT MANAGEMENT SYSTEM </a:t>
            </a:r>
            <a:endParaRPr lang="en-US" dirty="0"/>
          </a:p>
        </p:txBody>
      </p:sp>
    </p:spTree>
    <p:extLst>
      <p:ext uri="{BB962C8B-B14F-4D97-AF65-F5344CB8AC3E}">
        <p14:creationId xmlns:p14="http://schemas.microsoft.com/office/powerpoint/2010/main" val="2605512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85DFFE6-C23D-1479-8FBD-8F8468EC9E0C}"/>
              </a:ext>
            </a:extLst>
          </p:cNvPr>
          <p:cNvSpPr>
            <a:spLocks noGrp="1"/>
          </p:cNvSpPr>
          <p:nvPr>
            <p:ph type="body" sz="half" idx="2"/>
          </p:nvPr>
        </p:nvSpPr>
        <p:spPr>
          <a:xfrm>
            <a:off x="1154955" y="3150435"/>
            <a:ext cx="8825659" cy="3661405"/>
          </a:xfrm>
        </p:spPr>
        <p:txBody>
          <a:bodyPr/>
          <a:lstStyle/>
          <a:p>
            <a:r>
              <a:rPr lang="en-US" b="1" dirty="0"/>
              <a:t>Acknowledgement</a:t>
            </a:r>
            <a:r>
              <a:rPr lang="ta-IN" b="1" dirty="0"/>
              <a:t>:</a:t>
            </a:r>
          </a:p>
          <a:p>
            <a:r>
              <a:rPr lang="ta-IN" b="1" dirty="0"/>
              <a:t>        </a:t>
            </a:r>
            <a:r>
              <a:rPr lang="en-US" b="1" dirty="0"/>
              <a:t>The success and eventual result of this project involved a lot of support and help from a lot of individuals, and we are immensely grateful to have accomplished this during the culmination of our project work</a:t>
            </a:r>
            <a:r>
              <a:rPr lang="ta-IN" b="1" dirty="0"/>
              <a:t>.</a:t>
            </a:r>
            <a:r>
              <a:rPr lang="en-US" b="1" dirty="0"/>
              <a:t> </a:t>
            </a:r>
            <a:r>
              <a:rPr lang="ta-IN" b="1" dirty="0"/>
              <a:t>G</a:t>
            </a:r>
            <a:r>
              <a:rPr lang="en-US" b="1" dirty="0" err="1"/>
              <a:t>iving</a:t>
            </a:r>
            <a:r>
              <a:rPr lang="en-US" b="1" dirty="0"/>
              <a:t> us the chance to do this project work and for giving us all the support and advice that made us complete the project on time.</a:t>
            </a:r>
          </a:p>
        </p:txBody>
      </p:sp>
      <p:sp>
        <p:nvSpPr>
          <p:cNvPr id="5" name="Title 3">
            <a:extLst>
              <a:ext uri="{FF2B5EF4-FFF2-40B4-BE49-F238E27FC236}">
                <a16:creationId xmlns:a16="http://schemas.microsoft.com/office/drawing/2014/main" id="{39B3B551-C480-F6B2-7FCF-00906E18F464}"/>
              </a:ext>
            </a:extLst>
          </p:cNvPr>
          <p:cNvSpPr txBox="1">
            <a:spLocks noGrp="1"/>
          </p:cNvSpPr>
          <p:nvPr>
            <p:ph type="title"/>
          </p:nvPr>
        </p:nvSpPr>
        <p:spPr bwMode="gray">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a:t>
            </a:r>
            <a:r>
              <a:rPr lang="ta-IN" dirty="0"/>
              <a:t>TUDENT MANAGEMENT SYSTEM </a:t>
            </a:r>
            <a:endParaRPr lang="en-US" dirty="0"/>
          </a:p>
        </p:txBody>
      </p:sp>
    </p:spTree>
    <p:extLst>
      <p:ext uri="{BB962C8B-B14F-4D97-AF65-F5344CB8AC3E}">
        <p14:creationId xmlns:p14="http://schemas.microsoft.com/office/powerpoint/2010/main" val="137619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985998-96B2-AB02-9482-D9F199EEC6D5}"/>
              </a:ext>
            </a:extLst>
          </p:cNvPr>
          <p:cNvSpPr>
            <a:spLocks noGrp="1"/>
          </p:cNvSpPr>
          <p:nvPr>
            <p:ph type="body" sz="half" idx="2"/>
          </p:nvPr>
        </p:nvSpPr>
        <p:spPr>
          <a:xfrm>
            <a:off x="1154954" y="3543300"/>
            <a:ext cx="8825659" cy="2251283"/>
          </a:xfrm>
        </p:spPr>
        <p:txBody>
          <a:bodyPr>
            <a:normAutofit fontScale="55000" lnSpcReduction="20000"/>
          </a:bodyPr>
          <a:lstStyle/>
          <a:p>
            <a:r>
              <a:rPr lang="en-US" b="1" dirty="0"/>
              <a:t>ABSTRACT</a:t>
            </a:r>
            <a:r>
              <a:rPr lang="ta-IN" b="1" dirty="0"/>
              <a:t> :</a:t>
            </a:r>
          </a:p>
          <a:p>
            <a:r>
              <a:rPr lang="ta-IN" b="1" dirty="0"/>
              <a:t>    </a:t>
            </a:r>
            <a:r>
              <a:rPr lang="en-US" b="1" dirty="0"/>
              <a:t>Our project explains about the student management. This project mainly explains the various actions related to student details. This project shows some ease in adding, editing and deleting the student details. It also provides a less time consuming process for viewing, adding, editing and deleting the marks of the students</a:t>
            </a:r>
            <a:endParaRPr lang="ta-IN" b="1" dirty="0"/>
          </a:p>
          <a:p>
            <a:r>
              <a:rPr lang="ta-IN" b="1" dirty="0"/>
              <a:t>   </a:t>
            </a:r>
            <a:r>
              <a:rPr lang="en-US" b="1" dirty="0"/>
              <a:t>Our project includes</a:t>
            </a:r>
            <a:endParaRPr lang="ta-IN" b="1" dirty="0"/>
          </a:p>
          <a:p>
            <a:r>
              <a:rPr lang="ta-IN" b="1" dirty="0"/>
              <a:t>        </a:t>
            </a:r>
            <a:r>
              <a:rPr lang="en-US" b="1" dirty="0"/>
              <a:t>Student Registration</a:t>
            </a:r>
            <a:endParaRPr lang="ta-IN" b="1" dirty="0"/>
          </a:p>
          <a:p>
            <a:r>
              <a:rPr lang="en-US" b="1" dirty="0"/>
              <a:t> Subject Allocation</a:t>
            </a:r>
            <a:endParaRPr lang="ta-IN" b="1" dirty="0"/>
          </a:p>
          <a:p>
            <a:r>
              <a:rPr lang="ta-IN" b="1" dirty="0"/>
              <a:t> </a:t>
            </a:r>
            <a:r>
              <a:rPr lang="en-US" b="1" dirty="0"/>
              <a:t>Teacher Registration</a:t>
            </a:r>
            <a:endParaRPr lang="ta-IN" b="1" dirty="0"/>
          </a:p>
          <a:p>
            <a:r>
              <a:rPr lang="en-US" b="1" dirty="0"/>
              <a:t>Adding Remarks</a:t>
            </a:r>
            <a:endParaRPr lang="ta-IN" b="1" dirty="0"/>
          </a:p>
          <a:p>
            <a:r>
              <a:rPr lang="en-US" b="1" dirty="0"/>
              <a:t>Managing Student details</a:t>
            </a:r>
          </a:p>
        </p:txBody>
      </p:sp>
      <p:sp>
        <p:nvSpPr>
          <p:cNvPr id="5" name="Title 3">
            <a:extLst>
              <a:ext uri="{FF2B5EF4-FFF2-40B4-BE49-F238E27FC236}">
                <a16:creationId xmlns:a16="http://schemas.microsoft.com/office/drawing/2014/main" id="{C9613ECE-5995-4B78-958D-8F5E8E6F8093}"/>
              </a:ext>
            </a:extLst>
          </p:cNvPr>
          <p:cNvSpPr txBox="1">
            <a:spLocks noGrp="1"/>
          </p:cNvSpPr>
          <p:nvPr>
            <p:ph type="title"/>
          </p:nvPr>
        </p:nvSpPr>
        <p:spPr bwMode="gray">
          <a:xfrm>
            <a:off x="1148797" y="1063417"/>
            <a:ext cx="8831816" cy="1372986"/>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a:t>
            </a:r>
            <a:r>
              <a:rPr lang="ta-IN" dirty="0"/>
              <a:t>TUDENT MANAGEMENT SYSTEM </a:t>
            </a:r>
            <a:endParaRPr lang="en-US" dirty="0"/>
          </a:p>
        </p:txBody>
      </p:sp>
    </p:spTree>
    <p:extLst>
      <p:ext uri="{BB962C8B-B14F-4D97-AF65-F5344CB8AC3E}">
        <p14:creationId xmlns:p14="http://schemas.microsoft.com/office/powerpoint/2010/main" val="2980796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B41C74-755C-07DD-1213-97E99F396353}"/>
              </a:ext>
            </a:extLst>
          </p:cNvPr>
          <p:cNvSpPr>
            <a:spLocks noGrp="1"/>
          </p:cNvSpPr>
          <p:nvPr>
            <p:ph type="body" sz="half" idx="2"/>
          </p:nvPr>
        </p:nvSpPr>
        <p:spPr>
          <a:xfrm>
            <a:off x="1481171" y="3247869"/>
            <a:ext cx="9596937" cy="3265713"/>
          </a:xfrm>
        </p:spPr>
        <p:txBody>
          <a:bodyPr/>
          <a:lstStyle/>
          <a:p>
            <a:endParaRPr lang="en-US" dirty="0"/>
          </a:p>
        </p:txBody>
      </p:sp>
      <p:pic>
        <p:nvPicPr>
          <p:cNvPr id="4" name="Picture 3">
            <a:extLst>
              <a:ext uri="{FF2B5EF4-FFF2-40B4-BE49-F238E27FC236}">
                <a16:creationId xmlns:a16="http://schemas.microsoft.com/office/drawing/2014/main" id="{B506F3DC-6A76-4848-8EF6-06B913DD60B8}"/>
              </a:ext>
            </a:extLst>
          </p:cNvPr>
          <p:cNvPicPr>
            <a:picLocks noChangeAspect="1"/>
          </p:cNvPicPr>
          <p:nvPr/>
        </p:nvPicPr>
        <p:blipFill>
          <a:blip r:embed="rId2"/>
          <a:stretch>
            <a:fillRect/>
          </a:stretch>
        </p:blipFill>
        <p:spPr>
          <a:xfrm>
            <a:off x="4526324" y="3640468"/>
            <a:ext cx="4931755" cy="2873114"/>
          </a:xfrm>
          <a:prstGeom prst="rect">
            <a:avLst/>
          </a:prstGeom>
        </p:spPr>
      </p:pic>
      <p:sp>
        <p:nvSpPr>
          <p:cNvPr id="6" name="Title 3">
            <a:extLst>
              <a:ext uri="{FF2B5EF4-FFF2-40B4-BE49-F238E27FC236}">
                <a16:creationId xmlns:a16="http://schemas.microsoft.com/office/drawing/2014/main" id="{F084ECE8-0546-09A1-ECD0-6405ACB0E415}"/>
              </a:ext>
            </a:extLst>
          </p:cNvPr>
          <p:cNvSpPr txBox="1">
            <a:spLocks noGrp="1"/>
          </p:cNvSpPr>
          <p:nvPr>
            <p:ph type="title"/>
          </p:nvPr>
        </p:nvSpPr>
        <p:spPr bwMode="gray">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a:t>
            </a:r>
            <a:r>
              <a:rPr lang="ta-IN" dirty="0"/>
              <a:t>TUDENT MANAGEMENT SYSTEM </a:t>
            </a:r>
            <a:endParaRPr lang="en-US" dirty="0"/>
          </a:p>
        </p:txBody>
      </p:sp>
    </p:spTree>
    <p:extLst>
      <p:ext uri="{BB962C8B-B14F-4D97-AF65-F5344CB8AC3E}">
        <p14:creationId xmlns:p14="http://schemas.microsoft.com/office/powerpoint/2010/main" val="3928898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TF10001029</vt:lpstr>
      <vt:lpstr>STUDENT MANAGEMENT SYSTEM </vt:lpstr>
      <vt:lpstr>STUDENT MANAGEMENT SYSTEM </vt:lpstr>
      <vt:lpstr>STUDENT MANAGEMENT SYSTEM </vt:lpstr>
      <vt:lpstr>STUDENT MANAGEMENT SYSTEM </vt:lpstr>
      <vt:lpstr>STUDENT MANAGEMENT SYSTEM </vt:lpstr>
      <vt:lpstr>STUDENT MANAGEMENT SYSTEM </vt:lpstr>
      <vt:lpstr>STUDENT MANAGEMENT SYSTEM </vt:lpstr>
      <vt:lpstr>STUDENT MANAGEMENT SYSTEM </vt:lpstr>
      <vt:lpstr>STUDENT MANAGEMENT SYSTEM </vt:lpstr>
      <vt:lpstr>STUDENT MANAGEMENT SYSTEM </vt:lpstr>
      <vt:lpstr>STUDENT MANAGEMENT SYSTEM </vt:lpstr>
      <vt:lpstr>STUDENT MANAGEMENT SYSTEM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performance analysis </dc:title>
  <dc:creator>S Malathi</dc:creator>
  <cp:lastModifiedBy>S Malathi</cp:lastModifiedBy>
  <cp:revision>9</cp:revision>
  <dcterms:created xsi:type="dcterms:W3CDTF">2024-09-09T12:42:04Z</dcterms:created>
  <dcterms:modified xsi:type="dcterms:W3CDTF">2024-09-10T09:35:12Z</dcterms:modified>
</cp:coreProperties>
</file>