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E8EBD-38F2-4A88-AAFD-A82BFDE0F508}" v="2" dt="2024-09-29T03:57:04.984"/>
    <p1510:client id="{11F59021-061F-4123-AB4B-73FDE3ACED7D}" v="3" dt="2024-09-29T03:17:24.491"/>
    <p1510:client id="{22FC1ED9-FB78-4D0A-A016-E01E857FB5C1}" v="3" dt="2024-09-29T03:13:19.514"/>
    <p1510:client id="{39FAE6A1-AE40-41B5-9536-D627D1E1CB13}" v="3" dt="2024-09-29T04:03:06.674"/>
    <p1510:client id="{5F3C0ABB-D4C8-49EF-849F-52080942CD43}" v="4" dt="2024-09-29T03:54:42.832"/>
    <p1510:client id="{5FBE1BE6-468C-4EC2-9A7E-F8CC34923EDF}" v="2" dt="2024-09-29T03:59:33.09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84"/>
  </c:pivotSource>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ofPieChart>
        <c:ofPieType val="bar"/>
        <c:varyColors val="1"/>
        <c:ser>
          <c:idx val="0"/>
          <c:order val="0"/>
          <c:tx>
            <c:strRef>
              <c:f>Sheet4!$B$3:$B$4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49-4C98-B41F-7CEB444F25D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49-4C98-B41F-7CEB444F25D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B49-4C98-B41F-7CEB444F25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B49-4C98-B41F-7CEB444F25D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B49-4C98-B41F-7CEB444F25D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B49-4C98-B41F-7CEB444F25D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B49-4C98-B41F-7CEB444F25D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B49-4C98-B41F-7CEB444F25D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B49-4C98-B41F-7CEB444F25D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B49-4C98-B41F-7CEB444F25D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9B49-4C98-B41F-7CEB444F25D7}"/>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6-9B49-4C98-B41F-7CEB444F25D7}"/>
            </c:ext>
          </c:extLst>
        </c:ser>
        <c:ser>
          <c:idx val="1"/>
          <c:order val="1"/>
          <c:tx>
            <c:strRef>
              <c:f>Sheet4!$C$3:$C$4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8-9B49-4C98-B41F-7CEB444F25D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A-9B49-4C98-B41F-7CEB444F25D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C-9B49-4C98-B41F-7CEB444F25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E-9B49-4C98-B41F-7CEB444F25D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0-9B49-4C98-B41F-7CEB444F25D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2-9B49-4C98-B41F-7CEB444F25D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4-9B49-4C98-B41F-7CEB444F25D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6-9B49-4C98-B41F-7CEB444F25D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8-9B49-4C98-B41F-7CEB444F25D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A-9B49-4C98-B41F-7CEB444F25D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2C-9B49-4C98-B41F-7CEB444F25D7}"/>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D-9B49-4C98-B41F-7CEB444F25D7}"/>
            </c:ext>
          </c:extLst>
        </c:ser>
        <c:ser>
          <c:idx val="2"/>
          <c:order val="2"/>
          <c:tx>
            <c:strRef>
              <c:f>Sheet4!$D$3:$D$4</c:f>
              <c:strCache>
                <c:ptCount val="1"/>
                <c:pt idx="0">
                  <c:v>MEDIUM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F-9B49-4C98-B41F-7CEB444F25D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1-9B49-4C98-B41F-7CEB444F25D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3-9B49-4C98-B41F-7CEB444F25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5-9B49-4C98-B41F-7CEB444F25D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7-9B49-4C98-B41F-7CEB444F25D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9-9B49-4C98-B41F-7CEB444F25D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B-9B49-4C98-B41F-7CEB444F25D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D-9B49-4C98-B41F-7CEB444F25D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F-9B49-4C98-B41F-7CEB444F25D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1-9B49-4C98-B41F-7CEB444F25D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3-9B49-4C98-B41F-7CEB444F25D7}"/>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44-9B49-4C98-B41F-7CEB444F25D7}"/>
            </c:ext>
          </c:extLst>
        </c:ser>
        <c:ser>
          <c:idx val="3"/>
          <c:order val="3"/>
          <c:tx>
            <c:strRef>
              <c:f>Sheet4!$E$3:$E$4</c:f>
              <c:strCache>
                <c:ptCount val="1"/>
                <c:pt idx="0">
                  <c:v>VERY HIGHT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6-9B49-4C98-B41F-7CEB444F25D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8-9B49-4C98-B41F-7CEB444F25D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A-9B49-4C98-B41F-7CEB444F25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C-9B49-4C98-B41F-7CEB444F25D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E-9B49-4C98-B41F-7CEB444F25D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0-9B49-4C98-B41F-7CEB444F25D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52-9B49-4C98-B41F-7CEB444F25D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54-9B49-4C98-B41F-7CEB444F25D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6-9B49-4C98-B41F-7CEB444F25D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8-9B49-4C98-B41F-7CEB444F25D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A-9B49-4C98-B41F-7CEB444F25D7}"/>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B-9B49-4C98-B41F-7CEB444F25D7}"/>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MALAVIKA.V</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312220093</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295CD758-306C-7CCA-A955-866466079E37}"/>
              </a:ext>
            </a:extLst>
          </p:cNvPr>
          <p:cNvGraphicFramePr>
            <a:graphicFrameLocks/>
          </p:cNvGraphicFramePr>
          <p:nvPr>
            <p:extLst>
              <p:ext uri="{D42A27DB-BD31-4B8C-83A1-F6EECF244321}">
                <p14:modId xmlns:p14="http://schemas.microsoft.com/office/powerpoint/2010/main" val="728222187"/>
              </p:ext>
            </p:extLst>
          </p:nvPr>
        </p:nvGraphicFramePr>
        <p:xfrm>
          <a:off x="1149927" y="2816830"/>
          <a:ext cx="8035637" cy="32601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29</TotalTime>
  <Words>729</Words>
  <Application>Microsoft Office PowerPoint</Application>
  <PresentationFormat>Widescreen</PresentationFormat>
  <Paragraphs>128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15</cp:revision>
  <dcterms:modified xsi:type="dcterms:W3CDTF">2024-09-29T04:11:22Z</dcterms:modified>
</cp:coreProperties>
</file>