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9913" y="2053542"/>
            <a:ext cx="8872935" cy="1666688"/>
            <a:chOff x="189913" y="1721177"/>
            <a:chExt cx="8872935" cy="1666688"/>
          </a:xfrm>
        </p:grpSpPr>
        <p:grpSp>
          <p:nvGrpSpPr>
            <p:cNvPr id="6" name="Group 5"/>
            <p:cNvGrpSpPr/>
            <p:nvPr/>
          </p:nvGrpSpPr>
          <p:grpSpPr>
            <a:xfrm>
              <a:off x="189913" y="1721177"/>
              <a:ext cx="1483694" cy="1666688"/>
              <a:chOff x="1436215" y="1721177"/>
              <a:chExt cx="1483694" cy="166668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36215" y="1721177"/>
                <a:ext cx="1483694" cy="16666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530764" y="2052185"/>
                <a:ext cx="12763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User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via 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user program</a:t>
                </a: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579154" y="1721177"/>
              <a:ext cx="1483694" cy="16666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85481" y="2078594"/>
            <a:ext cx="1483694" cy="1754370"/>
            <a:chOff x="3703297" y="1721177"/>
            <a:chExt cx="1483694" cy="1246370"/>
          </a:xfrm>
        </p:grpSpPr>
        <p:sp>
          <p:nvSpPr>
            <p:cNvPr id="18" name="Rectangle 17"/>
            <p:cNvSpPr/>
            <p:nvPr/>
          </p:nvSpPr>
          <p:spPr>
            <a:xfrm>
              <a:off x="370329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003" y="2102293"/>
              <a:ext cx="73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CFS</a:t>
              </a:r>
            </a:p>
          </p:txBody>
        </p:sp>
      </p:grpSp>
      <p:cxnSp>
        <p:nvCxnSpPr>
          <p:cNvPr id="25" name="Straight Arrow Connector 24"/>
          <p:cNvCxnSpPr>
            <a:cxnSpLocks/>
            <a:endCxn id="18" idx="1"/>
          </p:cNvCxnSpPr>
          <p:nvPr/>
        </p:nvCxnSpPr>
        <p:spPr>
          <a:xfrm>
            <a:off x="1673607" y="2924464"/>
            <a:ext cx="2211874" cy="3131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369175" y="2952300"/>
            <a:ext cx="2209979" cy="34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913" y="1132966"/>
            <a:ext cx="30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Curve Fitting Software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8444" y="22685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Data, choice of 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124" y="2343630"/>
            <a:ext cx="192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Best fit 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69CAB-1E29-2148-AB6B-806D6E5B7778}"/>
              </a:ext>
            </a:extLst>
          </p:cNvPr>
          <p:cNvSpPr txBox="1"/>
          <p:nvPr/>
        </p:nvSpPr>
        <p:spPr>
          <a:xfrm>
            <a:off x="7693238" y="2474893"/>
            <a:ext cx="1276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User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via </a:t>
            </a: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user program</a:t>
            </a: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M. Srinivasan</cp:lastModifiedBy>
  <cp:revision>14</cp:revision>
  <dcterms:created xsi:type="dcterms:W3CDTF">2016-09-17T12:04:26Z</dcterms:created>
  <dcterms:modified xsi:type="dcterms:W3CDTF">2018-11-02T23:37:50Z</dcterms:modified>
</cp:coreProperties>
</file>