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81" d="100"/>
          <a:sy n="81" d="100"/>
        </p:scale>
        <p:origin x="-6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FF899-0D67-0345-8D02-9156E62D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402774-E781-5641-9C11-243C774E1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6F3546-76AF-6B47-9B0C-98DB0E73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F007C7-25B4-B049-AC23-60C54A10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4DCDA2-A053-DF40-AF92-5EBB1017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518F2-D7C7-F247-9522-8809A5F6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70BBAE-8D79-6446-BAC0-10CD4C9E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8AA13E-9456-AF47-92AB-9C2F8F72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930FBF-3F92-BF47-A294-54CD7848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D3AAE5-6FA0-D049-95A1-A0AEA768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8E3164-BE7D-3E45-8295-274264624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C24037-3B96-6149-8057-03EE037D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03F15A-A61A-DE4F-B4A7-1724E1FA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12FADE-5751-DE49-9163-B35937B0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F2FCF9-848B-504C-9CCD-AB2E94F2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80A69-76F5-3D44-8C5D-D867B9B2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0EF112-2E8A-3E47-82F4-85DD327A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622EB8-02B9-B54D-A00B-46DCC012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C37B35-46EE-EF46-A747-B561A667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A9CD21-BB79-B94E-84D4-E3DBE027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6DC17-B935-4A44-B5F9-0E6B1BE9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44E53A-FB44-3047-8AD0-31C48A95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8C01C-4C3F-6A49-8ECC-DDEF2F92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F337E6-2E29-4445-852C-596B9BA8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168E42-3A26-1040-9F14-E86765C6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C6746-53EB-4045-8EAA-5C89776D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42C99-CD50-FB4E-98A5-D7527B806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46F3DF-B4AD-8D42-9907-323ECA241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88A622-16A5-0A4B-AF78-721F7073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DBF693-925A-F843-88A7-C0CD18E4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C241FE-8144-F248-96AC-79CBF227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7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960BC8-1F46-C24F-B4ED-B373B75E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AF9AB1-6762-844A-9BA0-EB7AA1D5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72090F-6691-3840-89B7-8F2C9CD6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B78470-7FAF-E947-A774-18B9A36A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F70CC3A-0206-A14F-8B51-AE89355A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B5643BF-521B-4147-9764-2D37EDC3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7B7D07-3F4E-724D-B002-8D74213D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7A248C-4FEE-BF4C-B584-2C2DA62E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A6EF9B-EFE5-9D43-83FD-71C1FA7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2B910A-2212-5D45-8CC6-68010FD5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BD322A-FCAC-CA4C-947A-0F936B5C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14BEF8-C5CE-3D49-B630-CB658DAA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C950CE-743A-634F-AA10-A5454518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6E2257B-795A-B54F-B443-56145096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92D775-8C70-AC42-801A-F719F53F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2B262-0606-8C48-BE7A-6039A4A5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DEDE84-DF32-FB44-9D35-3DC2F744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ABD843-4DF0-E642-85AA-59138E001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F502CB-3548-D648-BE30-3D7E3C03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9AAAD3-992A-8F49-A76E-FEC26FD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59AA22-303F-9C4B-A6F9-C9420A67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5ACCF-9913-E544-BD3A-E4432FDE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E2BB591-4B4E-F149-8FE2-E321B7D5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A9B93F-656A-0F4B-85C4-88BB3C820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04B57-312F-B14C-9002-3453D44A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D42279-4CC6-0849-B14A-E141D8DC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A262CA-5E01-FB4F-8097-46805A86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F858A2-2003-B543-AA89-3DF7C6D9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2586F9-4FD6-634A-9C37-C0D940FB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DF8A6D-C60D-9F40-8395-C248F285E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A76B-7CC1-6A45-8BDA-5577ADFF03EE}" type="datetimeFigureOut">
              <a:rPr lang="en-US" smtClean="0"/>
              <a:t>18-12-24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8AEF71-2E9F-4946-9DF5-0668409F9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D787EF-57F2-C94B-B61D-07A40E19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46B406B8-B3B6-B249-B0FA-E8CA3194E7C0}"/>
              </a:ext>
            </a:extLst>
          </p:cNvPr>
          <p:cNvGrpSpPr/>
          <p:nvPr/>
        </p:nvGrpSpPr>
        <p:grpSpPr>
          <a:xfrm>
            <a:off x="3116761" y="487475"/>
            <a:ext cx="7294093" cy="6247546"/>
            <a:chOff x="3119914" y="474136"/>
            <a:chExt cx="7294093" cy="62475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2A17252-A47C-A144-8E47-1F5559FFF148}"/>
                </a:ext>
              </a:extLst>
            </p:cNvPr>
            <p:cNvSpPr/>
            <p:nvPr/>
          </p:nvSpPr>
          <p:spPr>
            <a:xfrm>
              <a:off x="8270301" y="2907691"/>
              <a:ext cx="1202629" cy="764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F146DE89-AFB1-2B44-9426-34C7A81212D6}"/>
                </a:ext>
              </a:extLst>
            </p:cNvPr>
            <p:cNvSpPr txBox="1"/>
            <p:nvPr/>
          </p:nvSpPr>
          <p:spPr>
            <a:xfrm>
              <a:off x="5275579" y="474136"/>
              <a:ext cx="1469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User program</a:t>
              </a:r>
            </a:p>
            <a:p>
              <a:pPr algn="ctr"/>
              <a:r>
                <a:rPr lang="en-US" dirty="0"/>
                <a:t> Module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5B2CF8A-869E-C348-A5E0-DB608E67E049}"/>
                </a:ext>
              </a:extLst>
            </p:cNvPr>
            <p:cNvSpPr txBox="1"/>
            <p:nvPr/>
          </p:nvSpPr>
          <p:spPr>
            <a:xfrm>
              <a:off x="8414617" y="3139754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BCB3961-07E2-B94C-A6D1-2A4AB7B05812}"/>
                </a:ext>
              </a:extLst>
            </p:cNvPr>
            <p:cNvSpPr/>
            <p:nvPr/>
          </p:nvSpPr>
          <p:spPr>
            <a:xfrm>
              <a:off x="4698196" y="4280760"/>
              <a:ext cx="2054268" cy="764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A9C503E-EEE2-4149-8A46-49BA23FE9BB9}"/>
                </a:ext>
              </a:extLst>
            </p:cNvPr>
            <p:cNvSpPr txBox="1"/>
            <p:nvPr/>
          </p:nvSpPr>
          <p:spPr>
            <a:xfrm>
              <a:off x="5240920" y="4438051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90F81A12-242D-CE49-B49D-65D7114672D6}"/>
                </a:ext>
              </a:extLst>
            </p:cNvPr>
            <p:cNvGrpSpPr/>
            <p:nvPr/>
          </p:nvGrpSpPr>
          <p:grpSpPr>
            <a:xfrm>
              <a:off x="3119914" y="2943320"/>
              <a:ext cx="1941532" cy="764087"/>
              <a:chOff x="3119914" y="2333721"/>
              <a:chExt cx="1941532" cy="7640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B58B6369-126F-2941-87E5-C8A2E8C36692}"/>
                  </a:ext>
                </a:extLst>
              </p:cNvPr>
              <p:cNvSpPr/>
              <p:nvPr/>
            </p:nvSpPr>
            <p:spPr>
              <a:xfrm>
                <a:off x="3119914" y="2333721"/>
                <a:ext cx="1941532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AE8E65B2-7856-944B-A78A-19D681AC66C1}"/>
                  </a:ext>
                </a:extLst>
              </p:cNvPr>
              <p:cNvSpPr txBox="1"/>
              <p:nvPr/>
            </p:nvSpPr>
            <p:spPr>
              <a:xfrm>
                <a:off x="3441707" y="2530155"/>
                <a:ext cx="1410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Interpolation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AF0D6CE-DAAE-7746-80EC-694FABD0A985}"/>
                </a:ext>
              </a:extLst>
            </p:cNvPr>
            <p:cNvGrpSpPr/>
            <p:nvPr/>
          </p:nvGrpSpPr>
          <p:grpSpPr>
            <a:xfrm>
              <a:off x="5424235" y="2914648"/>
              <a:ext cx="1941532" cy="764087"/>
              <a:chOff x="5424235" y="2237320"/>
              <a:chExt cx="1941532" cy="76408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AE7C8441-BD32-FB47-86CC-C662C3ADC128}"/>
                  </a:ext>
                </a:extLst>
              </p:cNvPr>
              <p:cNvSpPr/>
              <p:nvPr/>
            </p:nvSpPr>
            <p:spPr>
              <a:xfrm>
                <a:off x="5424235" y="2237320"/>
                <a:ext cx="1941532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A3AA4AEA-0849-604C-8B67-344EA66219AB}"/>
                  </a:ext>
                </a:extLst>
              </p:cNvPr>
              <p:cNvSpPr txBox="1"/>
              <p:nvPr/>
            </p:nvSpPr>
            <p:spPr>
              <a:xfrm>
                <a:off x="5454570" y="2462426"/>
                <a:ext cx="1830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Regression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4BFB64B-65DC-CF48-A9E2-062ABA1B6983}"/>
                </a:ext>
              </a:extLst>
            </p:cNvPr>
            <p:cNvGrpSpPr/>
            <p:nvPr/>
          </p:nvGrpSpPr>
          <p:grpSpPr>
            <a:xfrm>
              <a:off x="9116970" y="5300106"/>
              <a:ext cx="1297037" cy="559264"/>
              <a:chOff x="9656725" y="4673572"/>
              <a:chExt cx="977850" cy="55926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1F1D162-F9BA-554D-B089-AA313520CBB9}"/>
                  </a:ext>
                </a:extLst>
              </p:cNvPr>
              <p:cNvSpPr/>
              <p:nvPr/>
            </p:nvSpPr>
            <p:spPr>
              <a:xfrm>
                <a:off x="9656725" y="4673572"/>
                <a:ext cx="977850" cy="5592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2AA2BFB6-53DE-D345-B7F8-670551B1C6F5}"/>
                  </a:ext>
                </a:extLst>
              </p:cNvPr>
              <p:cNvSpPr txBox="1"/>
              <p:nvPr/>
            </p:nvSpPr>
            <p:spPr>
              <a:xfrm>
                <a:off x="9914970" y="4813399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Plot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4B206DD3-6526-564B-974D-D273C97093DB}"/>
                </a:ext>
              </a:extLst>
            </p:cNvPr>
            <p:cNvGrpSpPr/>
            <p:nvPr/>
          </p:nvGrpSpPr>
          <p:grpSpPr>
            <a:xfrm>
              <a:off x="4301723" y="5957595"/>
              <a:ext cx="2314068" cy="764087"/>
              <a:chOff x="4301723" y="5957595"/>
              <a:chExt cx="2314068" cy="76408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75446626-9D2F-EE43-81E1-E3A8114CFF1F}"/>
                  </a:ext>
                </a:extLst>
              </p:cNvPr>
              <p:cNvSpPr/>
              <p:nvPr/>
            </p:nvSpPr>
            <p:spPr>
              <a:xfrm>
                <a:off x="4301723" y="5957595"/>
                <a:ext cx="2314068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06A9031-E382-3C45-B70B-7E4524BEC5E9}"/>
                  </a:ext>
                </a:extLst>
              </p:cNvPr>
              <p:cNvSpPr txBox="1"/>
              <p:nvPr/>
            </p:nvSpPr>
            <p:spPr>
              <a:xfrm>
                <a:off x="4555368" y="6154972"/>
                <a:ext cx="1958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Sequence services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C388BFAB-A2CB-924B-AE71-547121738A8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8868184" y="1937971"/>
              <a:ext cx="3432" cy="969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3B61AD32-469A-F448-B104-2A1720F9AAFE}"/>
                </a:ext>
              </a:extLst>
            </p:cNvPr>
            <p:cNvCxnSpPr>
              <a:cxnSpLocks/>
            </p:cNvCxnSpPr>
            <p:nvPr/>
          </p:nvCxnSpPr>
          <p:spPr>
            <a:xfrm>
              <a:off x="3942226" y="1919335"/>
              <a:ext cx="0" cy="10297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229F3181-BC00-7C47-86F2-DC310D97B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55025" y="1919335"/>
              <a:ext cx="0" cy="988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22B66451-9F54-E748-AC6A-FAA19D35312F}"/>
                </a:ext>
              </a:extLst>
            </p:cNvPr>
            <p:cNvCxnSpPr>
              <a:cxnSpLocks/>
            </p:cNvCxnSpPr>
            <p:nvPr/>
          </p:nvCxnSpPr>
          <p:spPr>
            <a:xfrm>
              <a:off x="9746183" y="3295122"/>
              <a:ext cx="0" cy="2004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A4A14BCD-5FFC-D143-8057-C930DF26F33F}"/>
                </a:ext>
              </a:extLst>
            </p:cNvPr>
            <p:cNvCxnSpPr/>
            <p:nvPr/>
          </p:nvCxnSpPr>
          <p:spPr>
            <a:xfrm>
              <a:off x="4420143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397D59C9-A4CA-D240-9B2D-D0655B4EE6A8}"/>
                </a:ext>
              </a:extLst>
            </p:cNvPr>
            <p:cNvCxnSpPr/>
            <p:nvPr/>
          </p:nvCxnSpPr>
          <p:spPr>
            <a:xfrm>
              <a:off x="4818791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51B0F3CE-5540-0F48-8426-52A66E8011BE}"/>
                </a:ext>
              </a:extLst>
            </p:cNvPr>
            <p:cNvCxnSpPr>
              <a:cxnSpLocks/>
            </p:cNvCxnSpPr>
            <p:nvPr/>
          </p:nvCxnSpPr>
          <p:spPr>
            <a:xfrm>
              <a:off x="5116867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1C565EAE-89D8-0842-8AA0-B3F0D8FD7A56}"/>
                </a:ext>
              </a:extLst>
            </p:cNvPr>
            <p:cNvCxnSpPr/>
            <p:nvPr/>
          </p:nvCxnSpPr>
          <p:spPr>
            <a:xfrm>
              <a:off x="5725330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xmlns="" id="{DC18251D-0A25-FF4C-98BD-0A447A4C67B9}"/>
                </a:ext>
              </a:extLst>
            </p:cNvPr>
            <p:cNvCxnSpPr/>
            <p:nvPr/>
          </p:nvCxnSpPr>
          <p:spPr>
            <a:xfrm>
              <a:off x="6051838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3A2D9C50-A199-BA4C-97E0-A55DE08A45B9}"/>
                </a:ext>
              </a:extLst>
            </p:cNvPr>
            <p:cNvCxnSpPr/>
            <p:nvPr/>
          </p:nvCxnSpPr>
          <p:spPr>
            <a:xfrm>
              <a:off x="6369725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5FCCD42C-EFB4-1D49-B5F7-3085455FDC19}"/>
              </a:ext>
            </a:extLst>
          </p:cNvPr>
          <p:cNvCxnSpPr>
            <a:cxnSpLocks/>
          </p:cNvCxnSpPr>
          <p:nvPr/>
        </p:nvCxnSpPr>
        <p:spPr>
          <a:xfrm flipH="1">
            <a:off x="5969847" y="1261069"/>
            <a:ext cx="17790" cy="72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4E1C3BC7-78D5-E642-8E48-BCAD992A4446}"/>
              </a:ext>
            </a:extLst>
          </p:cNvPr>
          <p:cNvCxnSpPr>
            <a:cxnSpLocks/>
          </p:cNvCxnSpPr>
          <p:nvPr/>
        </p:nvCxnSpPr>
        <p:spPr>
          <a:xfrm>
            <a:off x="3939073" y="1932674"/>
            <a:ext cx="49450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FB3FE856-7C36-104B-8124-177FB6A68009}"/>
              </a:ext>
            </a:extLst>
          </p:cNvPr>
          <p:cNvCxnSpPr>
            <a:cxnSpLocks/>
          </p:cNvCxnSpPr>
          <p:nvPr/>
        </p:nvCxnSpPr>
        <p:spPr>
          <a:xfrm>
            <a:off x="5388303" y="5481950"/>
            <a:ext cx="0" cy="48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A5291A7-2701-414C-85F0-8A15330843B1}"/>
              </a:ext>
            </a:extLst>
          </p:cNvPr>
          <p:cNvSpPr/>
          <p:nvPr/>
        </p:nvSpPr>
        <p:spPr>
          <a:xfrm>
            <a:off x="1494910" y="5453272"/>
            <a:ext cx="1297037" cy="55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6196927-D4FD-CB4A-B151-7C47110FF202}"/>
              </a:ext>
            </a:extLst>
          </p:cNvPr>
          <p:cNvSpPr txBox="1"/>
          <p:nvPr/>
        </p:nvSpPr>
        <p:spPr>
          <a:xfrm>
            <a:off x="1857768" y="55482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254ADC63-8312-1E44-BF5D-1B670E625E69}"/>
              </a:ext>
            </a:extLst>
          </p:cNvPr>
          <p:cNvCxnSpPr>
            <a:cxnSpLocks/>
          </p:cNvCxnSpPr>
          <p:nvPr/>
        </p:nvCxnSpPr>
        <p:spPr>
          <a:xfrm flipH="1">
            <a:off x="1811276" y="4976999"/>
            <a:ext cx="1" cy="443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661DC090-4C02-3B4A-B8CD-6A7F90B03F92}"/>
              </a:ext>
            </a:extLst>
          </p:cNvPr>
          <p:cNvCxnSpPr>
            <a:cxnSpLocks/>
          </p:cNvCxnSpPr>
          <p:nvPr/>
        </p:nvCxnSpPr>
        <p:spPr>
          <a:xfrm flipV="1">
            <a:off x="2143428" y="5185708"/>
            <a:ext cx="6737282" cy="2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3311235A-A13C-5E4E-9DC1-AE83BA8CB732}"/>
              </a:ext>
            </a:extLst>
          </p:cNvPr>
          <p:cNvCxnSpPr>
            <a:cxnSpLocks/>
          </p:cNvCxnSpPr>
          <p:nvPr/>
        </p:nvCxnSpPr>
        <p:spPr>
          <a:xfrm>
            <a:off x="2143428" y="5185708"/>
            <a:ext cx="1" cy="280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39E68E14-3471-8F47-95B5-76D0E2FC52EA}"/>
              </a:ext>
            </a:extLst>
          </p:cNvPr>
          <p:cNvCxnSpPr>
            <a:cxnSpLocks/>
          </p:cNvCxnSpPr>
          <p:nvPr/>
        </p:nvCxnSpPr>
        <p:spPr>
          <a:xfrm>
            <a:off x="8880710" y="3685117"/>
            <a:ext cx="3432" cy="1521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012007" y="409075"/>
            <a:ext cx="1996274" cy="84531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661DC090-4C02-3B4A-B8CD-6A7F90B03F92}"/>
              </a:ext>
            </a:extLst>
          </p:cNvPr>
          <p:cNvCxnSpPr>
            <a:cxnSpLocks/>
          </p:cNvCxnSpPr>
          <p:nvPr/>
        </p:nvCxnSpPr>
        <p:spPr>
          <a:xfrm>
            <a:off x="9485456" y="3339162"/>
            <a:ext cx="262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3B61AD32-469A-F448-B104-2A1720F9AAFE}"/>
              </a:ext>
            </a:extLst>
          </p:cNvPr>
          <p:cNvCxnSpPr>
            <a:cxnSpLocks/>
          </p:cNvCxnSpPr>
          <p:nvPr/>
        </p:nvCxnSpPr>
        <p:spPr>
          <a:xfrm flipH="1">
            <a:off x="4879937" y="3720746"/>
            <a:ext cx="1" cy="573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3B61AD32-469A-F448-B104-2A1720F9AAFE}"/>
              </a:ext>
            </a:extLst>
          </p:cNvPr>
          <p:cNvCxnSpPr>
            <a:cxnSpLocks/>
          </p:cNvCxnSpPr>
          <p:nvPr/>
        </p:nvCxnSpPr>
        <p:spPr>
          <a:xfrm flipH="1">
            <a:off x="6048222" y="3685117"/>
            <a:ext cx="1" cy="573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661DC090-4C02-3B4A-B8CD-6A7F90B03F92}"/>
              </a:ext>
            </a:extLst>
          </p:cNvPr>
          <p:cNvCxnSpPr>
            <a:cxnSpLocks/>
          </p:cNvCxnSpPr>
          <p:nvPr/>
        </p:nvCxnSpPr>
        <p:spPr>
          <a:xfrm>
            <a:off x="1811276" y="4971901"/>
            <a:ext cx="28994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9037218" y="629274"/>
            <a:ext cx="569571" cy="1877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146DE89-AFB1-2B44-9426-34C7A81212D6}"/>
              </a:ext>
            </a:extLst>
          </p:cNvPr>
          <p:cNvSpPr txBox="1"/>
          <p:nvPr/>
        </p:nvSpPr>
        <p:spPr>
          <a:xfrm>
            <a:off x="10192466" y="50315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 part of CFS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254ADC63-8312-1E44-BF5D-1B670E625E69}"/>
              </a:ext>
            </a:extLst>
          </p:cNvPr>
          <p:cNvCxnSpPr>
            <a:cxnSpLocks/>
          </p:cNvCxnSpPr>
          <p:nvPr/>
        </p:nvCxnSpPr>
        <p:spPr>
          <a:xfrm>
            <a:off x="9711672" y="734860"/>
            <a:ext cx="480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3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Srinivasan</dc:creator>
  <cp:lastModifiedBy>Malavika Srinivasan</cp:lastModifiedBy>
  <cp:revision>47</cp:revision>
  <dcterms:created xsi:type="dcterms:W3CDTF">2018-10-30T22:48:33Z</dcterms:created>
  <dcterms:modified xsi:type="dcterms:W3CDTF">2018-12-24T21:41:19Z</dcterms:modified>
</cp:coreProperties>
</file>