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" d="100"/>
          <a:sy n="14" d="100"/>
        </p:scale>
        <p:origin x="-2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18-10-02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5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18-10-02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5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18-10-02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7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18-10-02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4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18-10-02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4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18-10-02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9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18-10-02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3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18-10-02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6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18-10-02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18-10-02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8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18-10-02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4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256A2-DE0C-7447-B687-786F38514E8C}" type="datetimeFigureOut">
              <a:rPr lang="en-US" smtClean="0"/>
              <a:t>18-10-02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6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9913" y="2053542"/>
            <a:ext cx="8858711" cy="1246370"/>
            <a:chOff x="189913" y="1721177"/>
            <a:chExt cx="8858711" cy="1246370"/>
          </a:xfrm>
        </p:grpSpPr>
        <p:grpSp>
          <p:nvGrpSpPr>
            <p:cNvPr id="6" name="Group 5"/>
            <p:cNvGrpSpPr/>
            <p:nvPr/>
          </p:nvGrpSpPr>
          <p:grpSpPr>
            <a:xfrm>
              <a:off x="189913" y="1721177"/>
              <a:ext cx="1246302" cy="1246370"/>
              <a:chOff x="1436215" y="1721177"/>
              <a:chExt cx="1246302" cy="124637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436215" y="1721177"/>
                <a:ext cx="1246302" cy="1246370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673605" y="2052185"/>
                <a:ext cx="7629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/>
                    <a:cs typeface="Times New Roman"/>
                  </a:rPr>
                  <a:t>User</a:t>
                </a:r>
                <a:endParaRPr lang="en-US" sz="24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802322" y="1721177"/>
              <a:ext cx="1246302" cy="1246370"/>
              <a:chOff x="1436215" y="1721177"/>
              <a:chExt cx="1246302" cy="124637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436215" y="1721177"/>
                <a:ext cx="1246302" cy="1246370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673605" y="2052185"/>
                <a:ext cx="7629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/>
                    <a:cs typeface="Times New Roman"/>
                  </a:rPr>
                  <a:t>User</a:t>
                </a:r>
                <a:endParaRPr lang="en-US" sz="2400" dirty="0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3885481" y="2053542"/>
            <a:ext cx="1483694" cy="1246370"/>
            <a:chOff x="3703297" y="1721177"/>
            <a:chExt cx="1483694" cy="1246370"/>
          </a:xfrm>
        </p:grpSpPr>
        <p:sp>
          <p:nvSpPr>
            <p:cNvPr id="18" name="Rectangle 17"/>
            <p:cNvSpPr/>
            <p:nvPr/>
          </p:nvSpPr>
          <p:spPr>
            <a:xfrm>
              <a:off x="3703297" y="1721177"/>
              <a:ext cx="1483694" cy="124637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11003" y="2102293"/>
              <a:ext cx="7322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/>
                  <a:cs typeface="Times New Roman"/>
                </a:rPr>
                <a:t>C</a:t>
              </a:r>
              <a:r>
                <a:rPr lang="en-US" sz="2400" dirty="0" smtClean="0">
                  <a:latin typeface="Times New Roman"/>
                  <a:cs typeface="Times New Roman"/>
                </a:rPr>
                <a:t>FS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25" name="Straight Arrow Connector 24"/>
          <p:cNvCxnSpPr>
            <a:stCxn id="4" idx="6"/>
            <a:endCxn id="18" idx="1"/>
          </p:cNvCxnSpPr>
          <p:nvPr/>
        </p:nvCxnSpPr>
        <p:spPr>
          <a:xfrm>
            <a:off x="1436215" y="2676727"/>
            <a:ext cx="244926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369175" y="2676727"/>
            <a:ext cx="244926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9913" y="1132966"/>
            <a:ext cx="3022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Curve </a:t>
            </a:r>
            <a:r>
              <a:rPr lang="en-US" sz="2400" dirty="0">
                <a:latin typeface="Times New Roman"/>
                <a:cs typeface="Times New Roman"/>
              </a:rPr>
              <a:t>F</a:t>
            </a:r>
            <a:r>
              <a:rPr lang="en-US" sz="2400" dirty="0" smtClean="0">
                <a:latin typeface="Times New Roman"/>
                <a:cs typeface="Times New Roman"/>
              </a:rPr>
              <a:t>itting </a:t>
            </a:r>
            <a:r>
              <a:rPr lang="en-US" sz="2400" dirty="0">
                <a:latin typeface="Times New Roman"/>
                <a:cs typeface="Times New Roman"/>
              </a:rPr>
              <a:t>S</a:t>
            </a:r>
            <a:r>
              <a:rPr lang="en-US" sz="2400" dirty="0" smtClean="0">
                <a:latin typeface="Times New Roman"/>
                <a:cs typeface="Times New Roman"/>
              </a:rPr>
              <a:t>oftware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38236" y="2268572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Data, choice of software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10124" y="2243422"/>
            <a:ext cx="1928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Best fit parameters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109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McMaster University, Faculty of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Smith</dc:creator>
  <cp:lastModifiedBy>Malavika Srinivasan</cp:lastModifiedBy>
  <cp:revision>9</cp:revision>
  <dcterms:created xsi:type="dcterms:W3CDTF">2016-09-17T12:04:26Z</dcterms:created>
  <dcterms:modified xsi:type="dcterms:W3CDTF">2018-10-02T20:53:37Z</dcterms:modified>
</cp:coreProperties>
</file>