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F899-0D67-0345-8D02-9156E62D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02774-E781-5641-9C11-243C774E1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3546-76AF-6B47-9B0C-98DB0E73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07C7-25B4-B049-AC23-60C54A10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DCDA2-A053-DF40-AF92-5EBB1017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18F2-D7C7-F247-9522-8809A5F6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0BBAE-8D79-6446-BAC0-10CD4C9E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A13E-9456-AF47-92AB-9C2F8F7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0FBF-3F92-BF47-A294-54CD7848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AAE5-6FA0-D049-95A1-A0AEA768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E3164-BE7D-3E45-8295-274264624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24037-3B96-6149-8057-03EE037D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F15A-A61A-DE4F-B4A7-1724E1FA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FADE-5751-DE49-9163-B35937B0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FCF9-848B-504C-9CCD-AB2E94F2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0A69-76F5-3D44-8C5D-D867B9B2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F112-2E8A-3E47-82F4-85DD327A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2EB8-02B9-B54D-A00B-46DCC012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7B35-46EE-EF46-A747-B561A667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9CD21-BB79-B94E-84D4-E3DBE027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DC17-B935-4A44-B5F9-0E6B1BE9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4E53A-FB44-3047-8AD0-31C48A95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C01C-4C3F-6A49-8ECC-DDEF2F92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337E6-2E29-4445-852C-596B9BA8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8E42-3A26-1040-9F14-E86765C6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6746-53EB-4045-8EAA-5C89776D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2C99-CD50-FB4E-98A5-D7527B806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F3DF-B4AD-8D42-9907-323ECA241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8A622-16A5-0A4B-AF78-721F7073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BF693-925A-F843-88A7-C0CD18E4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41FE-8144-F248-96AC-79CBF227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BC8-1F46-C24F-B4ED-B373B75E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9AB1-6762-844A-9BA0-EB7AA1D5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2090F-6691-3840-89B7-8F2C9CD6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78470-7FAF-E947-A774-18B9A36A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0CC3A-0206-A14F-8B51-AE89355A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643BF-521B-4147-9764-2D37EDC3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B7D07-3F4E-724D-B002-8D74213D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A248C-4FEE-BF4C-B584-2C2DA62E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EF9B-EFE5-9D43-83FD-71C1FA7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B910A-2212-5D45-8CC6-68010FD5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D322A-FCAC-CA4C-947A-0F936B5C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4BEF8-C5CE-3D49-B630-CB658DAA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950CE-743A-634F-AA10-A5454518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2257B-795A-B54F-B443-56145096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2D775-8C70-AC42-801A-F719F53F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B262-0606-8C48-BE7A-6039A4A5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DE84-DF32-FB44-9D35-3DC2F744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BD843-4DF0-E642-85AA-59138E001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02CB-3548-D648-BE30-3D7E3C03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AAAD3-992A-8F49-A76E-FEC26FD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9AA22-303F-9C4B-A6F9-C9420A67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ACCF-9913-E544-BD3A-E4432FDE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BB591-4B4E-F149-8FE2-E321B7D5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9B93F-656A-0F4B-85C4-88BB3C820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04B57-312F-B14C-9002-3453D44A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42279-4CC6-0849-B14A-E141D8DC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262CA-5E01-FB4F-8097-46805A86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858A2-2003-B543-AA89-3DF7C6D9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586F9-4FD6-634A-9C37-C0D940FB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8A6D-C60D-9F40-8395-C248F285E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A76B-7CC1-6A45-8BDA-5577ADFF03EE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EF71-2E9F-4946-9DF5-0668409F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87EF-57F2-C94B-B61D-07A40E19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46B406B8-B3B6-B249-B0FA-E8CA3194E7C0}"/>
              </a:ext>
            </a:extLst>
          </p:cNvPr>
          <p:cNvGrpSpPr/>
          <p:nvPr/>
        </p:nvGrpSpPr>
        <p:grpSpPr>
          <a:xfrm>
            <a:off x="643467" y="405243"/>
            <a:ext cx="10983228" cy="6020836"/>
            <a:chOff x="643467" y="405243"/>
            <a:chExt cx="10983228" cy="60208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A17252-A47C-A144-8E47-1F5559FFF148}"/>
                </a:ext>
              </a:extLst>
            </p:cNvPr>
            <p:cNvSpPr/>
            <p:nvPr/>
          </p:nvSpPr>
          <p:spPr>
            <a:xfrm>
              <a:off x="9211370" y="2088625"/>
              <a:ext cx="1202629" cy="764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C513190-444A-6C40-93A5-B6034FC4BAD7}"/>
                </a:ext>
              </a:extLst>
            </p:cNvPr>
            <p:cNvGrpSpPr/>
            <p:nvPr/>
          </p:nvGrpSpPr>
          <p:grpSpPr>
            <a:xfrm>
              <a:off x="5221266" y="405243"/>
              <a:ext cx="2054268" cy="764087"/>
              <a:chOff x="5221266" y="540707"/>
              <a:chExt cx="2054268" cy="76408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46DE89-AFB1-2B44-9426-34C7A81212D6}"/>
                  </a:ext>
                </a:extLst>
              </p:cNvPr>
              <p:cNvSpPr txBox="1"/>
              <p:nvPr/>
            </p:nvSpPr>
            <p:spPr>
              <a:xfrm>
                <a:off x="5334002" y="609600"/>
                <a:ext cx="166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Module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2EFC-7FCE-BA45-B9FF-063C9F72657B}"/>
                  </a:ext>
                </a:extLst>
              </p:cNvPr>
              <p:cNvSpPr/>
              <p:nvPr/>
            </p:nvSpPr>
            <p:spPr>
              <a:xfrm>
                <a:off x="5221266" y="540707"/>
                <a:ext cx="2054268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554C40-305E-0443-9DD9-949D68987E39}"/>
                </a:ext>
              </a:extLst>
            </p:cNvPr>
            <p:cNvSpPr/>
            <p:nvPr/>
          </p:nvSpPr>
          <p:spPr>
            <a:xfrm>
              <a:off x="5187399" y="2114345"/>
              <a:ext cx="2054268" cy="764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7B22F8-2621-3B48-B52D-E8366E24AE89}"/>
                </a:ext>
              </a:extLst>
            </p:cNvPr>
            <p:cNvSpPr txBox="1"/>
            <p:nvPr/>
          </p:nvSpPr>
          <p:spPr>
            <a:xfrm>
              <a:off x="5775631" y="2311722"/>
              <a:ext cx="877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Fit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2CF8A-869E-C348-A5E0-DB608E67E049}"/>
                </a:ext>
              </a:extLst>
            </p:cNvPr>
            <p:cNvSpPr txBox="1"/>
            <p:nvPr/>
          </p:nvSpPr>
          <p:spPr>
            <a:xfrm>
              <a:off x="9381066" y="2286002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B3961-07E2-B94C-A6D1-2A4AB7B05812}"/>
                </a:ext>
              </a:extLst>
            </p:cNvPr>
            <p:cNvSpPr/>
            <p:nvPr/>
          </p:nvSpPr>
          <p:spPr>
            <a:xfrm>
              <a:off x="1324535" y="2081639"/>
              <a:ext cx="2054268" cy="764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9C503E-EEE2-4149-8A46-49BA23FE9BB9}"/>
                </a:ext>
              </a:extLst>
            </p:cNvPr>
            <p:cNvSpPr txBox="1"/>
            <p:nvPr/>
          </p:nvSpPr>
          <p:spPr>
            <a:xfrm>
              <a:off x="1954609" y="228367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F81A12-242D-CE49-B49D-65D7114672D6}"/>
                </a:ext>
              </a:extLst>
            </p:cNvPr>
            <p:cNvGrpSpPr/>
            <p:nvPr/>
          </p:nvGrpSpPr>
          <p:grpSpPr>
            <a:xfrm>
              <a:off x="3499638" y="4099371"/>
              <a:ext cx="1941532" cy="764087"/>
              <a:chOff x="3499638" y="3489772"/>
              <a:chExt cx="1941532" cy="7640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8B6369-126F-2941-87E5-C8A2E8C36692}"/>
                  </a:ext>
                </a:extLst>
              </p:cNvPr>
              <p:cNvSpPr/>
              <p:nvPr/>
            </p:nvSpPr>
            <p:spPr>
              <a:xfrm>
                <a:off x="3499638" y="3489772"/>
                <a:ext cx="1941532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8E65B2-7856-944B-A78A-19D681AC66C1}"/>
                  </a:ext>
                </a:extLst>
              </p:cNvPr>
              <p:cNvSpPr txBox="1"/>
              <p:nvPr/>
            </p:nvSpPr>
            <p:spPr>
              <a:xfrm>
                <a:off x="3810623" y="3686199"/>
                <a:ext cx="1410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Interpolation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F0D6CE-DAAE-7746-80EC-694FABD0A985}"/>
                </a:ext>
              </a:extLst>
            </p:cNvPr>
            <p:cNvGrpSpPr/>
            <p:nvPr/>
          </p:nvGrpSpPr>
          <p:grpSpPr>
            <a:xfrm>
              <a:off x="6270901" y="4106328"/>
              <a:ext cx="1941532" cy="764087"/>
              <a:chOff x="6270901" y="3429000"/>
              <a:chExt cx="1941532" cy="76408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7C8441-BD32-FB47-86CC-C662C3ADC128}"/>
                  </a:ext>
                </a:extLst>
              </p:cNvPr>
              <p:cNvSpPr/>
              <p:nvPr/>
            </p:nvSpPr>
            <p:spPr>
              <a:xfrm>
                <a:off x="6270901" y="3429000"/>
                <a:ext cx="1941532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AA4AEA-0849-604C-8B67-344EA66219AB}"/>
                  </a:ext>
                </a:extLst>
              </p:cNvPr>
              <p:cNvSpPr txBox="1"/>
              <p:nvPr/>
            </p:nvSpPr>
            <p:spPr>
              <a:xfrm>
                <a:off x="6360379" y="3626377"/>
                <a:ext cx="1830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Regression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4BFB64B-65DC-CF48-A9E2-062ABA1B6983}"/>
                </a:ext>
              </a:extLst>
            </p:cNvPr>
            <p:cNvGrpSpPr/>
            <p:nvPr/>
          </p:nvGrpSpPr>
          <p:grpSpPr>
            <a:xfrm>
              <a:off x="8777616" y="4115356"/>
              <a:ext cx="1707009" cy="764087"/>
              <a:chOff x="9400888" y="3488822"/>
              <a:chExt cx="1286933" cy="76408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F1D162-F9BA-554D-B089-AA313520CBB9}"/>
                  </a:ext>
                </a:extLst>
              </p:cNvPr>
              <p:cNvSpPr/>
              <p:nvPr/>
            </p:nvSpPr>
            <p:spPr>
              <a:xfrm>
                <a:off x="9400888" y="3488822"/>
                <a:ext cx="1286933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A2BFB6-53DE-D345-B7F8-670551B1C6F5}"/>
                  </a:ext>
                </a:extLst>
              </p:cNvPr>
              <p:cNvSpPr txBox="1"/>
              <p:nvPr/>
            </p:nvSpPr>
            <p:spPr>
              <a:xfrm>
                <a:off x="9809228" y="3686199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Plot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206DD3-6526-564B-974D-D273C97093DB}"/>
                </a:ext>
              </a:extLst>
            </p:cNvPr>
            <p:cNvGrpSpPr/>
            <p:nvPr/>
          </p:nvGrpSpPr>
          <p:grpSpPr>
            <a:xfrm>
              <a:off x="1953132" y="5661992"/>
              <a:ext cx="2314068" cy="764087"/>
              <a:chOff x="1953132" y="5661992"/>
              <a:chExt cx="2314068" cy="76408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446626-9D2F-EE43-81E1-E3A8114CFF1F}"/>
                  </a:ext>
                </a:extLst>
              </p:cNvPr>
              <p:cNvSpPr/>
              <p:nvPr/>
            </p:nvSpPr>
            <p:spPr>
              <a:xfrm>
                <a:off x="1953132" y="5661992"/>
                <a:ext cx="2314068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6A9031-E382-3C45-B70B-7E4524BEC5E9}"/>
                  </a:ext>
                </a:extLst>
              </p:cNvPr>
              <p:cNvSpPr txBox="1"/>
              <p:nvPr/>
            </p:nvSpPr>
            <p:spPr>
              <a:xfrm>
                <a:off x="2206777" y="5859369"/>
                <a:ext cx="19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Sequence services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45E23E-B327-C340-AD97-A3DE84D5E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7" y="1592655"/>
              <a:ext cx="109558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6E8E1F-EC2F-6746-8574-44DF1405F6BD}"/>
                </a:ext>
              </a:extLst>
            </p:cNvPr>
            <p:cNvCxnSpPr/>
            <p:nvPr/>
          </p:nvCxnSpPr>
          <p:spPr>
            <a:xfrm>
              <a:off x="2351669" y="1592655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727583-AEBA-154B-96A7-CF32DF2B57D7}"/>
                </a:ext>
              </a:extLst>
            </p:cNvPr>
            <p:cNvCxnSpPr/>
            <p:nvPr/>
          </p:nvCxnSpPr>
          <p:spPr>
            <a:xfrm>
              <a:off x="6248400" y="162536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388BFAB-A2CB-924B-AE71-547121738A8C}"/>
                </a:ext>
              </a:extLst>
            </p:cNvPr>
            <p:cNvCxnSpPr/>
            <p:nvPr/>
          </p:nvCxnSpPr>
          <p:spPr>
            <a:xfrm>
              <a:off x="9809228" y="162536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119889-C9FE-7A44-8E6D-965562D4085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370650"/>
              <a:ext cx="31665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B61AD32-469A-F448-B104-2A1720F9AAF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370650"/>
              <a:ext cx="0" cy="744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9F3181-BC00-7C47-86F2-DC310D97B8DF}"/>
                </a:ext>
              </a:extLst>
            </p:cNvPr>
            <p:cNvCxnSpPr>
              <a:cxnSpLocks/>
            </p:cNvCxnSpPr>
            <p:nvPr/>
          </p:nvCxnSpPr>
          <p:spPr>
            <a:xfrm>
              <a:off x="7450666" y="3370650"/>
              <a:ext cx="0" cy="744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766C85-676D-6E4E-AEA5-77EE5E499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4533" y="2907670"/>
              <a:ext cx="1" cy="4597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5CB3A0-4F40-874C-8D2D-6FE9337DB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0900" y="1146928"/>
              <a:ext cx="1" cy="4597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2B66451-9F54-E748-AC6A-FAA19D35312F}"/>
                </a:ext>
              </a:extLst>
            </p:cNvPr>
            <p:cNvCxnSpPr>
              <a:cxnSpLocks/>
            </p:cNvCxnSpPr>
            <p:nvPr/>
          </p:nvCxnSpPr>
          <p:spPr>
            <a:xfrm>
              <a:off x="9809228" y="2845726"/>
              <a:ext cx="0" cy="1253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27C964-0192-9742-8E9F-3543B4BCAE6B}"/>
                </a:ext>
              </a:extLst>
            </p:cNvPr>
            <p:cNvCxnSpPr>
              <a:cxnSpLocks/>
            </p:cNvCxnSpPr>
            <p:nvPr/>
          </p:nvCxnSpPr>
          <p:spPr>
            <a:xfrm>
              <a:off x="657150" y="1608428"/>
              <a:ext cx="13678" cy="28720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5819D1-C2A9-5A4D-87E0-B2E96204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67" y="4464482"/>
              <a:ext cx="2856171" cy="15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C8E0BC-4471-0545-9A0F-8FBB90E92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613016" y="1592444"/>
              <a:ext cx="13678" cy="2904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D795C8E-99FC-9F48-B75D-6F2342057F32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10484625" y="4497400"/>
              <a:ext cx="1142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4A14BCD-5FFC-D143-8057-C930DF26F33F}"/>
                </a:ext>
              </a:extLst>
            </p:cNvPr>
            <p:cNvCxnSpPr/>
            <p:nvPr/>
          </p:nvCxnSpPr>
          <p:spPr>
            <a:xfrm>
              <a:off x="2071552" y="5173008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97D59C9-A4CA-D240-9B2D-D0655B4EE6A8}"/>
                </a:ext>
              </a:extLst>
            </p:cNvPr>
            <p:cNvCxnSpPr/>
            <p:nvPr/>
          </p:nvCxnSpPr>
          <p:spPr>
            <a:xfrm>
              <a:off x="2470200" y="5173008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1B0F3CE-5540-0F48-8426-52A66E8011B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536" y="5173008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C565EAE-89D8-0842-8AA0-B3F0D8FD7A56}"/>
                </a:ext>
              </a:extLst>
            </p:cNvPr>
            <p:cNvCxnSpPr/>
            <p:nvPr/>
          </p:nvCxnSpPr>
          <p:spPr>
            <a:xfrm>
              <a:off x="3376739" y="5173008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C18251D-0A25-FF4C-98BD-0A447A4C67B9}"/>
                </a:ext>
              </a:extLst>
            </p:cNvPr>
            <p:cNvCxnSpPr/>
            <p:nvPr/>
          </p:nvCxnSpPr>
          <p:spPr>
            <a:xfrm>
              <a:off x="3740825" y="5173008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2D9C50-A199-BA4C-97E0-A55DE08A45B9}"/>
                </a:ext>
              </a:extLst>
            </p:cNvPr>
            <p:cNvCxnSpPr/>
            <p:nvPr/>
          </p:nvCxnSpPr>
          <p:spPr>
            <a:xfrm>
              <a:off x="4071238" y="5173008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926814F-375A-4643-A308-FE8149787356}"/>
                </a:ext>
              </a:extLst>
            </p:cNvPr>
            <p:cNvCxnSpPr>
              <a:cxnSpLocks/>
            </p:cNvCxnSpPr>
            <p:nvPr/>
          </p:nvCxnSpPr>
          <p:spPr>
            <a:xfrm>
              <a:off x="3740825" y="1633703"/>
              <a:ext cx="0" cy="2481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1FB71D-CEC0-1E46-A07A-D6F122A615CB}"/>
                </a:ext>
              </a:extLst>
            </p:cNvPr>
            <p:cNvCxnSpPr>
              <a:cxnSpLocks/>
            </p:cNvCxnSpPr>
            <p:nvPr/>
          </p:nvCxnSpPr>
          <p:spPr>
            <a:xfrm>
              <a:off x="7906425" y="1633703"/>
              <a:ext cx="0" cy="24816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25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Srinivasan</dc:creator>
  <cp:lastModifiedBy>M. Srinivasan</cp:lastModifiedBy>
  <cp:revision>25</cp:revision>
  <dcterms:created xsi:type="dcterms:W3CDTF">2018-10-30T22:48:33Z</dcterms:created>
  <dcterms:modified xsi:type="dcterms:W3CDTF">2018-10-30T23:10:25Z</dcterms:modified>
</cp:coreProperties>
</file>