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[TANU SASHU DEEPZ PROJECT GOV.xlsx]Sheet3!PivotTable3</c:name>
    <c:fmtId val="2"/>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smtClean="0"/>
              <a:t>STUDENT </a:t>
            </a:r>
            <a:r>
              <a:rPr lang="en-US" sz="2400" dirty="0"/>
              <a:t>NAME</a:t>
            </a:r>
            <a:r>
              <a:rPr lang="en-US" sz="2400" dirty="0" smtClean="0"/>
              <a:t>: </a:t>
            </a:r>
            <a:r>
              <a:rPr lang="en-US" sz="2400" dirty="0" err="1" smtClean="0"/>
              <a:t>Deepika.V</a:t>
            </a:r>
            <a:endParaRPr lang="en-US" sz="2400" dirty="0"/>
          </a:p>
          <a:p>
            <a:r>
              <a:rPr lang="en-US" sz="2400" dirty="0"/>
              <a:t>REGISTER </a:t>
            </a:r>
            <a:r>
              <a:rPr lang="en-US" sz="2400" dirty="0" smtClean="0"/>
              <a:t>NO:322200070</a:t>
            </a:r>
            <a:endParaRPr lang="en-US" sz="2400" dirty="0"/>
          </a:p>
          <a:p>
            <a:r>
              <a:rPr lang="en-US" sz="2400" dirty="0" smtClean="0"/>
              <a:t>DEPARTMENT:B.Com Honours</a:t>
            </a:r>
            <a:endParaRPr lang="en-US" sz="2400" dirty="0"/>
          </a:p>
          <a:p>
            <a:r>
              <a:rPr lang="en-US" sz="2400" dirty="0" smtClean="0"/>
              <a:t>COLLEGE: Shri Shankarlal Sundarbai Shasun Jain College for Women</a:t>
            </a:r>
          </a:p>
          <a:p>
            <a:r>
              <a:rPr lang="en-US" sz="2400" dirty="0" smtClean="0"/>
              <a:t/>
            </a:r>
            <a:br>
              <a:rPr lang="en-US" sz="2400" dirty="0" smtClean="0"/>
            </a:b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1)DATA COLLECTION:</a:t>
            </a:r>
          </a:p>
          <a:p>
            <a:r>
              <a:rPr lang="en-US" sz="1400" dirty="0" smtClean="0">
                <a:latin typeface="Times New Roman" pitchFamily="18" charset="0"/>
                <a:cs typeface="Times New Roman" pitchFamily="18" charset="0"/>
              </a:rPr>
              <a:t>THE DATA HS BEEN COLLECTED THROUGH EDNUT DASH BOARD.</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2)FEATURE COLLECTION:</a:t>
            </a:r>
          </a:p>
          <a:p>
            <a:r>
              <a:rPr lang="en-US" sz="1400" dirty="0" smtClean="0">
                <a:latin typeface="Times New Roman" pitchFamily="18" charset="0"/>
                <a:cs typeface="Times New Roman" pitchFamily="18" charset="0"/>
              </a:rPr>
              <a:t>THE LISTED 10 FEATURES WERE TAKEN FOR THE ANALYSES OF DATA.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3)DATA CLEANING:</a:t>
            </a:r>
          </a:p>
          <a:p>
            <a:r>
              <a:rPr lang="en-US" sz="1400" dirty="0" smtClean="0">
                <a:latin typeface="Times New Roman" pitchFamily="18" charset="0"/>
                <a:cs typeface="Times New Roman" pitchFamily="18" charset="0"/>
              </a:rPr>
              <a:t>IDENTIFYING THE MISSING VALUES.</a:t>
            </a:r>
          </a:p>
          <a:p>
            <a:r>
              <a:rPr lang="en-US" sz="1400" dirty="0" smtClean="0">
                <a:latin typeface="Times New Roman" pitchFamily="18" charset="0"/>
                <a:cs typeface="Times New Roman" pitchFamily="18" charset="0"/>
              </a:rPr>
              <a:t>FILTERING OF THOSE MISSING VALUES</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4)CALCULATION OF PERFORMANCE LEVEL:</a:t>
            </a:r>
          </a:p>
          <a:p>
            <a:r>
              <a:rPr lang="en-US" sz="1400" dirty="0" smtClean="0">
                <a:latin typeface="Times New Roman" pitchFamily="18" charset="0"/>
                <a:cs typeface="Times New Roman" pitchFamily="18" charset="0"/>
              </a:rPr>
              <a:t>BY CONSIDERING THE CURRENT EMPLOYEE RATING, I FOUND THE PERFORMANCE LEVEL USING THE FORMULA.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5)SUMMARY OF PIVOT LEVEL:</a:t>
            </a:r>
          </a:p>
          <a:p>
            <a:r>
              <a:rPr lang="en-US" sz="1400" dirty="0" smtClean="0">
                <a:latin typeface="Times New Roman" pitchFamily="18" charset="0"/>
                <a:cs typeface="Times New Roman" pitchFamily="18" charset="0"/>
              </a:rPr>
              <a:t>SEGREGATING OF CERTAIN FEARURES TO ROWS, COLUMNS ,HEADING AND SO 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6</a:t>
            </a:r>
            <a:r>
              <a:rPr lang="en-US" sz="1400" b="1" dirty="0" smtClean="0">
                <a:latin typeface="Times New Roman" pitchFamily="18" charset="0"/>
                <a:cs typeface="Times New Roman" pitchFamily="18" charset="0"/>
              </a:rPr>
              <a:t>)VISUALIZTION:</a:t>
            </a:r>
          </a:p>
          <a:p>
            <a:r>
              <a:rPr lang="en-US" sz="1400" dirty="0" smtClean="0">
                <a:latin typeface="Times New Roman" pitchFamily="18" charset="0"/>
                <a:cs typeface="Times New Roman" pitchFamily="18" charset="0"/>
              </a:rPr>
              <a:t>ONCE COMPLETED WITH PIVOTTABLEE, CREATED THE GRAPH FOR PREISE VISUALIZATION.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smtClean="0">
                <a:latin typeface="Times New Roman" pitchFamily="18" charset="0"/>
                <a:cs typeface="Times New Roman" pitchFamily="18" charset="0"/>
              </a:rPr>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smtClean="0"/>
              <a:t>PROJECT</a:t>
            </a:r>
            <a:r>
              <a:rPr sz="4250" spc="-85" smtClean="0"/>
              <a:t> </a:t>
            </a:r>
            <a:r>
              <a:rPr sz="4250" spc="25"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1400" dirty="0" smtClean="0">
                <a:latin typeface="Times New Roman" pitchFamily="18" charset="0"/>
                <a:cs typeface="Times New Roman" pitchFamily="18" charset="0"/>
              </a:rPr>
              <a:t>Measurement Difficulties: </a:t>
            </a:r>
            <a:r>
              <a:rPr lang="en-US" sz="1400" b="0" dirty="0"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Impact of Performance Factors: </a:t>
            </a:r>
            <a:r>
              <a:rPr lang="en-US" sz="1400" b="0" dirty="0"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Alignment with Organizational Goals: </a:t>
            </a:r>
            <a:r>
              <a:rPr lang="en-US" sz="1400" b="0" dirty="0"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smtClean="0">
                <a:latin typeface="Times New Roman" pitchFamily="18" charset="0"/>
                <a:cs typeface="Times New Roman" pitchFamily="18" charset="0"/>
              </a:rPr>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It includes the subsequent elements: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Gathering Data:</a:t>
            </a:r>
            <a:br>
              <a:rPr lang="en-US" sz="12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Formulas and Data Entry:</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Arrange the information in Excel tables to guarantee well-organized storage.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Apply the proper formulas to calculate efficiency metrics, performance scores, and other pertinent indicators.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Formatting on Condition: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To find and draw attention to performance anomalies, such as underperformers and top performers, use conditional formatting techniques.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Tools for Data Analysis: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b="0" i="0" dirty="0" smtClean="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lang="en-US" sz="3200" spc="5" dirty="0" smtClean="0"/>
              <a:t/>
            </a:r>
            <a:br>
              <a:rPr lang="en-US" sz="3200" spc="5" dirty="0" smtClean="0"/>
            </a:br>
            <a:r>
              <a:rPr lang="en-US" sz="3200" spc="5" dirty="0" smtClean="0"/>
              <a:t/>
            </a:r>
            <a:br>
              <a:rPr lang="en-US" sz="3200" spc="5" dirty="0" smtClean="0"/>
            </a:br>
            <a:r>
              <a:rPr lang="en-US" sz="1800" spc="5" dirty="0" smtClean="0">
                <a:latin typeface="Times New Roman" pitchFamily="18" charset="0"/>
                <a:cs typeface="Times New Roman" pitchFamily="18" charset="0"/>
              </a:rPr>
              <a:t>Managers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Employees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Stakeholder</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Executives</a:t>
            </a:r>
            <a:br>
              <a:rPr lang="en-US" sz="1800" dirty="0" smtClean="0">
                <a:latin typeface="Times New Roman" pitchFamily="18" charset="0"/>
                <a:cs typeface="Times New Roman" pitchFamily="18" charset="0"/>
              </a:rPr>
            </a:br>
            <a:r>
              <a:rPr lang="en-US" sz="1200" dirty="0" smtClean="0"/>
              <a:t>	</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smtClean="0">
                <a:latin typeface="Times New Roman" pitchFamily="18" charset="0"/>
                <a:cs typeface="Times New Roman" pitchFamily="18" charset="0"/>
              </a:rPr>
              <a:t>It allows the company to methodically monitor, evaluate, and display worker performance according to important factors: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Automated data collection and calculation:</a:t>
            </a:r>
          </a:p>
          <a:p>
            <a:r>
              <a:rPr lang="en-US" sz="1200" dirty="0" smtClean="0">
                <a:latin typeface="Times New Roman" pitchFamily="18" charset="0"/>
                <a:cs typeface="Times New Roman" pitchFamily="18" charset="0"/>
              </a:rPr>
              <a:t> Using automated data collection and calculation helps the organization avoid issues.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Alerts:</a:t>
            </a:r>
          </a:p>
          <a:p>
            <a:r>
              <a:rPr lang="en-US" sz="1200" dirty="0" smtClean="0">
                <a:latin typeface="Times New Roman" pitchFamily="18" charset="0"/>
                <a:cs typeface="Times New Roman" pitchFamily="18" charset="0"/>
              </a:rPr>
              <a:t> By employing conditional formatting, it is possible to recognize top performers and pinpoint areas of underperformance.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Detailed reporting:</a:t>
            </a:r>
          </a:p>
          <a:p>
            <a:r>
              <a:rPr lang="en-US" sz="1200" dirty="0" smtClean="0">
                <a:latin typeface="Times New Roman" pitchFamily="18" charset="0"/>
                <a:cs typeface="Times New Roman" pitchFamily="18" charset="0"/>
              </a:rPr>
              <a:t> It assists management and HR in making wise decisions and preventing misunderstandings.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Customizable dashboards: </a:t>
            </a:r>
          </a:p>
          <a:p>
            <a:r>
              <a:rPr lang="en-US" sz="1200" dirty="0" smtClean="0">
                <a:latin typeface="Times New Roman" pitchFamily="18" charset="0"/>
                <a:cs typeface="Times New Roman" pitchFamily="18" charset="0"/>
              </a:rPr>
              <a:t>These aid in comparison-making and performance trend visualization for HR and management.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smtClean="0">
                <a:latin typeface="Times New Romen"/>
              </a:rPr>
              <a:t>The dataset used in this employee performance analysis contains various performance related attributes, which includes,</a:t>
            </a:r>
          </a:p>
          <a:p>
            <a:endParaRPr lang="en-US" sz="1400" dirty="0" smtClean="0">
              <a:latin typeface="Times New Romen"/>
            </a:endParaRPr>
          </a:p>
          <a:p>
            <a:pPr marL="285750" indent="-285750">
              <a:buFont typeface="Wingdings" pitchFamily="2" charset="2"/>
              <a:buChar char="q"/>
            </a:pPr>
            <a:r>
              <a:rPr lang="en-US" sz="1400" dirty="0" smtClean="0">
                <a:latin typeface="Times New Romen"/>
              </a:rPr>
              <a:t>Employee ID</a:t>
            </a:r>
          </a:p>
          <a:p>
            <a:pPr marL="285750" indent="-285750">
              <a:buFont typeface="Wingdings" pitchFamily="2" charset="2"/>
              <a:buChar char="q"/>
            </a:pPr>
            <a:r>
              <a:rPr lang="en-US" sz="1400" dirty="0" smtClean="0">
                <a:latin typeface="Times New Romen"/>
              </a:rPr>
              <a:t>First name</a:t>
            </a:r>
          </a:p>
          <a:p>
            <a:pPr marL="285750" indent="-285750">
              <a:buFont typeface="Wingdings" pitchFamily="2" charset="2"/>
              <a:buChar char="q"/>
            </a:pPr>
            <a:r>
              <a:rPr lang="en-US" sz="1400" dirty="0" smtClean="0">
                <a:latin typeface="Times New Romen"/>
              </a:rPr>
              <a:t>Last name</a:t>
            </a:r>
          </a:p>
          <a:p>
            <a:pPr marL="285750" indent="-285750">
              <a:buFont typeface="Wingdings" pitchFamily="2" charset="2"/>
              <a:buChar char="q"/>
            </a:pPr>
            <a:r>
              <a:rPr lang="en-US" sz="1400" dirty="0" smtClean="0">
                <a:latin typeface="Times New Romen"/>
              </a:rPr>
              <a:t>Business unit</a:t>
            </a:r>
          </a:p>
          <a:p>
            <a:pPr marL="285750" indent="-285750">
              <a:buFont typeface="Wingdings" pitchFamily="2" charset="2"/>
              <a:buChar char="q"/>
            </a:pPr>
            <a:r>
              <a:rPr lang="en-US" sz="1400" dirty="0" smtClean="0">
                <a:latin typeface="Times New Romen"/>
              </a:rPr>
              <a:t>Employee status</a:t>
            </a:r>
          </a:p>
          <a:p>
            <a:pPr marL="285750" indent="-285750">
              <a:buFont typeface="Wingdings" pitchFamily="2" charset="2"/>
              <a:buChar char="q"/>
            </a:pPr>
            <a:r>
              <a:rPr lang="en-US" sz="1400" dirty="0" smtClean="0">
                <a:latin typeface="Times New Romen"/>
              </a:rPr>
              <a:t>Employee type</a:t>
            </a:r>
          </a:p>
          <a:p>
            <a:pPr marL="285750" indent="-285750">
              <a:buFont typeface="Wingdings" pitchFamily="2" charset="2"/>
              <a:buChar char="q"/>
            </a:pPr>
            <a:r>
              <a:rPr lang="en-US" sz="1400" dirty="0" smtClean="0">
                <a:latin typeface="Times New Romen"/>
              </a:rPr>
              <a:t>Employee classification type </a:t>
            </a:r>
          </a:p>
          <a:p>
            <a:pPr marL="285750" indent="-285750">
              <a:buFont typeface="Wingdings" pitchFamily="2" charset="2"/>
              <a:buChar char="q"/>
            </a:pPr>
            <a:r>
              <a:rPr lang="en-US" sz="1400" dirty="0" smtClean="0">
                <a:latin typeface="Times New Romen"/>
              </a:rPr>
              <a:t>Performance score</a:t>
            </a:r>
          </a:p>
          <a:p>
            <a:pPr marL="285750" indent="-285750">
              <a:buFont typeface="Wingdings" pitchFamily="2" charset="2"/>
              <a:buChar char="q"/>
            </a:pPr>
            <a:r>
              <a:rPr lang="en-US" sz="1400" dirty="0" smtClean="0">
                <a:latin typeface="Times New Romen"/>
              </a:rPr>
              <a:t>Current employee rating </a:t>
            </a:r>
            <a:endParaRPr lang="en-IN" sz="1400" dirty="0" smtClean="0">
              <a:latin typeface="Times New Romen"/>
            </a:endParaRPr>
          </a:p>
          <a:p>
            <a:endParaRPr lang="en-US" sz="1400"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330</Words>
  <Application>Microsoft Office PowerPoint</Application>
  <PresentationFormat>Custom</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33</cp:revision>
  <dcterms:created xsi:type="dcterms:W3CDTF">2024-03-29T15:07:22Z</dcterms:created>
  <dcterms:modified xsi:type="dcterms:W3CDTF">2024-08-30T10:56:13Z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