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80e40d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80e40d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80e40d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80e40d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80e40d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80e40d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80e40d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80e40d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80e40d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80e40d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80e40d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80e40d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94050"/>
            <a:ext cx="7136700" cy="14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Technologies associated with Autonomous Vehicles</a:t>
            </a:r>
            <a:endParaRPr sz="4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Sensor Technology: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LiDAR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RADAR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Ultrasonic sensors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Self Driving cars uses a combination of sensors to detect and identify objects.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Communication Protocol:</a:t>
            </a:r>
            <a:endParaRPr b="1"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Autonomous vehicles use protocols like CAN for communication between Sensors and controller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Actuation Technology: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Airbags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Anti-Lock Brakes.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Vehicle overspeed warning devices.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Seatbelts.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Stability Control System.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LiDAR -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light detection and ranging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popular remote sensing method used for measuring the exact distance of an object on the earth's surface.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provides 360-degree view for objects.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three primary components of a LiDAR instrument are the scanner, laser and GPS receiver.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elements that play a vital role in the data collection and analysis are the photodetector and optics.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Sensor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measurement principle used for imaging using lidar is time-of-flight (TOF), where depth is measured by counting time delays in events in light emitted from a source.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625" y="2357075"/>
            <a:ext cx="4518300" cy="2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943250" y="2972975"/>
            <a:ext cx="21201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Pulsed Time of flight(TOF) measurement principle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LiDAR: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Resolution and Accuracy: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LiDAR generates instantaneous, massive amounts of measurements, and can be accurate to a centimeter.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3D Mapping: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LiDAR data can be easily converted into 3D maps to interpret the environment.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 Light Performance: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LiDAR is unaffected by ambient light variations, and performs well in low any light conditions.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Speed: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LiDAR data are direct distance measurements that don’t need to be deciphered or interpreted– thus enabling faster performance and reducing processing requirement.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471200" y="1918825"/>
            <a:ext cx="52590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