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877" y="4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E3FD-D36A-4434-914D-F6CF33552E3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F79-ED11-419F-AD92-49A9EDD9F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E3FD-D36A-4434-914D-F6CF33552E3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F79-ED11-419F-AD92-49A9EDD9F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E3FD-D36A-4434-914D-F6CF33552E3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F79-ED11-419F-AD92-49A9EDD9F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E3FD-D36A-4434-914D-F6CF33552E3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F79-ED11-419F-AD92-49A9EDD9F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E3FD-D36A-4434-914D-F6CF33552E3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F79-ED11-419F-AD92-49A9EDD9F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E3FD-D36A-4434-914D-F6CF33552E3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F79-ED11-419F-AD92-49A9EDD9F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E3FD-D36A-4434-914D-F6CF33552E3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F79-ED11-419F-AD92-49A9EDD9F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E3FD-D36A-4434-914D-F6CF33552E3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F79-ED11-419F-AD92-49A9EDD9F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E3FD-D36A-4434-914D-F6CF33552E3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F79-ED11-419F-AD92-49A9EDD9F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E3FD-D36A-4434-914D-F6CF33552E3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F79-ED11-419F-AD92-49A9EDD9F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E3FD-D36A-4434-914D-F6CF33552E3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7F79-ED11-419F-AD92-49A9EDD9F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2E3FD-D36A-4434-914D-F6CF33552E3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D7F79-ED11-419F-AD92-49A9EDD9F2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3528" y="188640"/>
          <a:ext cx="8352927" cy="1549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3312368"/>
                <a:gridCol w="3312367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kern="1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Aspect</a:t>
                      </a:r>
                      <a:endParaRPr lang="en-US" sz="1600" b="1" kern="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Traditional ML/DL/NLP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Gen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AI</a:t>
                      </a:r>
                      <a:endParaRPr lang="en-US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Definition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Traditional approaches for training models to recognize patterns and make predictions based on existing data.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AI models that generate new content (text, images, audio, video, etc.) from learned patterns.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Focus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Focuses on tasks like classification, prediction, and pattern recognition.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Focuses on creating new data, such as generating realistic images, writing text, composing music, etc.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Examples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ML: Linear Regression, Decision Trees </a:t>
                      </a:r>
                      <a:b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DL: CNNs, RNNs </a:t>
                      </a:r>
                      <a:b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NLP: Named Entity Recognition (NER), Machine Translation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DALL·E (image generation) </a:t>
                      </a:r>
                      <a:b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GPT-3/GPT-4 (text generation) </a:t>
                      </a:r>
                      <a:b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GANs (image/video generation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Output Types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Predictions or classifications (e.g., spam detection, image recognition, text translation).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New, creative outputs like text, images, audio, or video.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Dependency</a:t>
                      </a:r>
                      <a:endParaRPr lang="en-US" sz="1600" b="1" kern="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Requires structured, labeled data for training and typically focuses on pre-defined outputs.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Can work with both structured and unstructured data to create novel outputs that resemble the training data.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Purpose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make predictions, classifications, or decisions based on input data.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generate new content and simulate creative processes similar to human creativity.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Training Data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Needs specific input-output pairs for supervised learning tasks.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Trained on large datasets (e.g., text, images) to learn the patterns and then generate new data.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Complexity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Traditional ML is simpler (requires less data and computation); DL models (like CNNs and RNNs) need more data and are more complex.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Generally more complex due to larger models and more diverse outputs, often using advanced architectures like GANs or Transformers.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Application Domain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Used in tasks like fraud detection, stock market prediction, image classification, language translation.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Used in creative tasks like text writing, image creation, music composition, and video generation.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Architecture</a:t>
                      </a:r>
                      <a:endParaRPr lang="en-US" sz="1600" b="1" kern="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ML: Decision Trees, SVMs, Logistic Regression </a:t>
                      </a:r>
                      <a:b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DL: Convolutional Neural Networks (CNNs), Recurrent Neural Networks (RNNs)</a:t>
                      </a:r>
                      <a:endParaRPr lang="en-US" sz="1400" b="1" kern="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Generative models like Transformer-based LLMs (GPT), GANs, VAEs.</a:t>
                      </a:r>
                      <a:endParaRPr lang="en-US" sz="1400" b="1" kern="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Model Behavior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Recognizes patterns and makes decisions based on those patterns (e.g., "What is this image?").</a:t>
                      </a:r>
                      <a:endParaRPr lang="en-US" sz="1400" b="1" kern="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Generates new data by learning from patterns (e.g., "Create an image based on this text prompt").</a:t>
                      </a:r>
                      <a:endParaRPr lang="en-US" sz="1400" b="1" kern="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Example Use Cases</a:t>
                      </a:r>
                      <a:endParaRPr lang="en-US" sz="1600" b="1" kern="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Fraud detection in banking </a:t>
                      </a:r>
                      <a:b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Predicting house prices </a:t>
                      </a:r>
                      <a:b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Recognizing objects in images </a:t>
                      </a:r>
                      <a:b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Translating languages</a:t>
                      </a:r>
                      <a:endParaRPr lang="en-US" sz="1400" b="1" kern="1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Text generation for writing assistance </a:t>
                      </a:r>
                      <a:b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</a:br>
                      <a: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Creating art or images </a:t>
                      </a:r>
                      <a:b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</a:br>
                      <a: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Generating music or audio </a:t>
                      </a:r>
                      <a:b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</a:br>
                      <a: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Video creation based on descriptions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Interaction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Users typically input data and get predictions or classifications.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Users provide prompts or partial input (e.g., text description), and the model generates new content.</a:t>
                      </a: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Subset Relationship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Traditional ML/DL/NLP are broader in their focus on structured prediction tasks.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Gen AI is a subset of AI that specializes in creating new, creative outputs.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439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KATHIRAVAN THILAGAR</dc:creator>
  <cp:lastModifiedBy>KATHIRAVAN THILAGAR</cp:lastModifiedBy>
  <cp:revision>25</cp:revision>
  <dcterms:created xsi:type="dcterms:W3CDTF">2024-10-17T16:51:52Z</dcterms:created>
  <dcterms:modified xsi:type="dcterms:W3CDTF">2024-10-17T21:44:48Z</dcterms:modified>
</cp:coreProperties>
</file>