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+mn-lt"/>
              </a:rPr>
              <a:t>PREDICTING CUSTOMER BUYING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Training a machine learning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0 85 hi-res stock photography and images - Alamy">
            <a:extLst>
              <a:ext uri="{FF2B5EF4-FFF2-40B4-BE49-F238E27FC236}">
                <a16:creationId xmlns:a16="http://schemas.microsoft.com/office/drawing/2014/main" id="{1ABE4AB2-CBFF-4798-357B-9EDFB3DF8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0" b="24731"/>
          <a:stretch/>
        </p:blipFill>
        <p:spPr bwMode="auto">
          <a:xfrm>
            <a:off x="4491228" y="2724833"/>
            <a:ext cx="3209544" cy="140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BD34933-B2D7-14DC-C7A4-FA6C4FA79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10831"/>
              </p:ext>
            </p:extLst>
          </p:nvPr>
        </p:nvGraphicFramePr>
        <p:xfrm>
          <a:off x="8937581" y="1447554"/>
          <a:ext cx="2050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473">
                  <a:extLst>
                    <a:ext uri="{9D8B030D-6E8A-4147-A177-3AD203B41FA5}">
                      <a16:colId xmlns:a16="http://schemas.microsoft.com/office/drawing/2014/main" val="2482252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29737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A16C77B9-E29C-3FAB-63C1-D6A0F8865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0570" y="2144615"/>
            <a:ext cx="3209544" cy="273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DF818B2-2E27-038C-2DAE-60A786C19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58" y="2288568"/>
            <a:ext cx="3419563" cy="270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65D46A-45A8-5199-A98A-EC7F4F7D6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19236"/>
              </p:ext>
            </p:extLst>
          </p:nvPr>
        </p:nvGraphicFramePr>
        <p:xfrm>
          <a:off x="1111941" y="1447554"/>
          <a:ext cx="2398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795">
                  <a:extLst>
                    <a:ext uri="{9D8B030D-6E8A-4147-A177-3AD203B41FA5}">
                      <a16:colId xmlns:a16="http://schemas.microsoft.com/office/drawing/2014/main" val="572219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946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CE09B06-1604-CEF9-EDF6-D86F78813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87601"/>
              </p:ext>
            </p:extLst>
          </p:nvPr>
        </p:nvGraphicFramePr>
        <p:xfrm>
          <a:off x="5482935" y="1447554"/>
          <a:ext cx="12261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29">
                  <a:extLst>
                    <a:ext uri="{9D8B030D-6E8A-4147-A177-3AD203B41FA5}">
                      <a16:colId xmlns:a16="http://schemas.microsoft.com/office/drawing/2014/main" val="2180683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15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CUSTOMER BUYING BEHAVIOUR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Malavika Katta</cp:lastModifiedBy>
  <cp:revision>3</cp:revision>
  <dcterms:created xsi:type="dcterms:W3CDTF">2022-12-06T11:13:27Z</dcterms:created>
  <dcterms:modified xsi:type="dcterms:W3CDTF">2023-10-03T03:36:01Z</dcterms:modified>
</cp:coreProperties>
</file>