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annual_data/2015/pdf/codebook15_llcp.pdf" TargetMode="External"/><Relationship Id="rId2" Type="http://schemas.openxmlformats.org/officeDocument/2006/relationships/hyperlink" Target="https://www.cdc.gov/pcd/issues/2019/19_0109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xteboul/diabetes-health-indicator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232403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HEALTH INDICATOR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MALAVIKA T</a:t>
            </a: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matplotlib, pandas, seaborn documentation</a:t>
            </a:r>
          </a:p>
          <a:p>
            <a:r>
              <a:rPr lang="en-US" dirty="0">
                <a:hlinkClick r:id="rId2"/>
              </a:rPr>
              <a:t>https://www.cdc.gov/pcd/issues/2019/19_0109.htm</a:t>
            </a:r>
            <a:endParaRPr lang="en-US" dirty="0"/>
          </a:p>
          <a:p>
            <a:r>
              <a:rPr lang="en-US" dirty="0">
                <a:hlinkClick r:id="rId3"/>
              </a:rPr>
              <a:t>https://www.cdc.gov/brfss/annual_data/2015/pdf/codebook15_llcp.pdf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48052-1999-452F-1040-FF24379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1" dirty="0">
                <a:solidFill>
                  <a:schemeClr val="accent3">
                    <a:lumMod val="75000"/>
                  </a:schemeClr>
                </a:solidFill>
              </a:rPr>
              <a:t>                Thank you</a:t>
            </a:r>
            <a:endParaRPr lang="en-IN" sz="66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B7DC2-CCA9-7D1F-24C9-29FA72760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2B797-6912-2317-31EC-0A9D05A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As one of the most prevalent chronic diseases all over the world, diabetes, especially type 2 diabetes, affects the health of millions of people and puts an enormous financial burden on the economy.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We aimed to develop predictive models to identify risk factors for type 2 diabetes, which could help facilitate early diagnosis and intervention and reduce medical costs.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dataset contains 254000 observations and 22 columns.</a:t>
            </a:r>
          </a:p>
          <a:p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Class 1(0):- no diabetes(</a:t>
            </a:r>
            <a:r>
              <a:rPr lang="en-IN" sz="1800" b="0" i="0" dirty="0">
                <a:solidFill>
                  <a:srgbClr val="1F2328"/>
                </a:solidFill>
                <a:effectLst/>
                <a:highlight>
                  <a:srgbClr val="F6F8FA"/>
                </a:highlight>
                <a:latin typeface="-apple-system"/>
              </a:rPr>
              <a:t>213703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Class 2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(1)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- diabetes(</a:t>
            </a:r>
            <a:r>
              <a:rPr lang="en-IN" sz="1800" b="0" i="0" dirty="0">
                <a:solidFill>
                  <a:srgbClr val="1F2328"/>
                </a:solidFill>
                <a:effectLst/>
                <a:highlight>
                  <a:srgbClr val="F6F8FA"/>
                </a:highlight>
                <a:latin typeface="-apple-system"/>
              </a:rPr>
              <a:t>39977</a:t>
            </a: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data used in this project has been downloaded from 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https://www.kaggle.com/alexteboul/diabetes-health-indicators-dataset</a:t>
            </a: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Exploratory Data Analysis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are the risk factors most predictive of diabetes risk?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is the age of infection with diabetes?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causes most genders to have diabetes?</a:t>
            </a:r>
          </a:p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Modeling 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Classify the people who have diabetes, prediabetes, or don't have diabetes.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most important factors that refer to prediabetes?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main factors that affect diabetes?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classification algorithms that has been used in this project: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(Random over Sampler)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(Random under Sampler)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(class weight : balanced)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(SMOTE)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K-Neatest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Neighbors</a:t>
            </a: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Naive Bayes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TOOLS</a:t>
            </a: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 and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Jupyter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Pandas and data prep for data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Seaborn and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Plotly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visualizations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Sklearn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ML algorithms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PIPELINE </a:t>
            </a:r>
          </a:p>
          <a:p>
            <a:r>
              <a:rPr lang="en-US" dirty="0"/>
              <a:t>Prepare the data by loading, dividing and processing it</a:t>
            </a:r>
          </a:p>
          <a:p>
            <a:r>
              <a:rPr lang="en-US" dirty="0"/>
              <a:t>Model evaluation and training compute performance measure and train different model</a:t>
            </a:r>
          </a:p>
          <a:p>
            <a:r>
              <a:rPr lang="en-US" dirty="0"/>
              <a:t>Plot matrices for model evaluation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compared the accuracy of the different algorithms to figure out what’s the best for the prediction of diabetes</a:t>
            </a:r>
          </a:p>
          <a:p>
            <a:r>
              <a:rPr lang="en-US" dirty="0"/>
              <a:t>NAIVE BAYES:-79%</a:t>
            </a:r>
          </a:p>
          <a:p>
            <a:r>
              <a:rPr lang="en-US" dirty="0"/>
              <a:t>DECISION TREE:-84%</a:t>
            </a:r>
          </a:p>
          <a:p>
            <a:r>
              <a:rPr lang="en-US" dirty="0"/>
              <a:t>LOGISTIC REGRESSION:-72%</a:t>
            </a:r>
          </a:p>
          <a:p>
            <a:r>
              <a:rPr lang="en-US" dirty="0"/>
              <a:t>K NEAREST NEIGHBOUR:-82%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8557-E1CC-4FD2-4B60-153338DA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46617-437E-F900-EF8A-33F43E13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2" y="399184"/>
            <a:ext cx="4113070" cy="3029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0BE50-E358-9EFD-2B13-DC8C4EFA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5" y="399185"/>
            <a:ext cx="4243069" cy="309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36386-A21A-DA09-A700-3AD7EAD8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6" y="4074611"/>
            <a:ext cx="4482406" cy="2783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09ACB-7C72-5AD8-32B1-2E0D1259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30" y="3663021"/>
            <a:ext cx="3982064" cy="31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837A2B-E922-2B14-91B2-79890555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9B420-2491-E0BF-8AB8-CCDF25D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6B765-821E-B2AA-40BF-A92E2A57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569411"/>
            <a:ext cx="6292645" cy="6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compared the accuracy of the different algorithms and found that the decision tree algorithm is best for predicting diabetes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This model helps public health officials and the community to absorb and predict the risks of diabetes and further risks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</a:rPr>
              <a:t>Limitations:-</a:t>
            </a:r>
            <a:r>
              <a:rPr lang="en-IN" dirty="0"/>
              <a:t> Feature Limitations, Ethical and Privacy Concerns, External Factors</a:t>
            </a:r>
          </a:p>
          <a:p>
            <a:r>
              <a:rPr lang="en-IN" dirty="0"/>
              <a:t>Future work:- can implement advanced algorithms for better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Introduction</vt:lpstr>
      <vt:lpstr>Data Overview</vt:lpstr>
      <vt:lpstr>Methodology</vt:lpstr>
      <vt:lpstr>Implementation</vt:lpstr>
      <vt:lpstr>Results</vt:lpstr>
      <vt:lpstr>PowerPoint Presentation</vt:lpstr>
      <vt:lpstr>Final result</vt:lpstr>
      <vt:lpstr>Conclusion</vt:lpstr>
      <vt:lpstr>References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Zacharia</dc:creator>
  <cp:lastModifiedBy>malavikat@outlook.com</cp:lastModifiedBy>
  <cp:revision>41</cp:revision>
  <dcterms:created xsi:type="dcterms:W3CDTF">2024-07-05T11:35:34Z</dcterms:created>
  <dcterms:modified xsi:type="dcterms:W3CDTF">2024-08-14T05:27:14Z</dcterms:modified>
</cp:coreProperties>
</file>