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2A14F7-5D31-4776-A63C-B54192DB23F2}" v="25" dt="2024-08-13T15:20:33.3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6F4A-F139-4291-B2A1-9F68C01EF94E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656C2CF-187A-4E3F-B8BA-4CEB54B67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96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6F4A-F139-4291-B2A1-9F68C01EF94E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C2CF-187A-4E3F-B8BA-4CEB54B67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02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6F4A-F139-4291-B2A1-9F68C01EF94E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C2CF-187A-4E3F-B8BA-4CEB54B67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24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6F4A-F139-4291-B2A1-9F68C01EF94E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C2CF-187A-4E3F-B8BA-4CEB54B67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94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AD86F4A-F139-4291-B2A1-9F68C01EF94E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656C2CF-187A-4E3F-B8BA-4CEB54B67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72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6F4A-F139-4291-B2A1-9F68C01EF94E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C2CF-187A-4E3F-B8BA-4CEB54B67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10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6F4A-F139-4291-B2A1-9F68C01EF94E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C2CF-187A-4E3F-B8BA-4CEB54B67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06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6F4A-F139-4291-B2A1-9F68C01EF94E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C2CF-187A-4E3F-B8BA-4CEB54B67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55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6F4A-F139-4291-B2A1-9F68C01EF94E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C2CF-187A-4E3F-B8BA-4CEB54B67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39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6F4A-F139-4291-B2A1-9F68C01EF94E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C2CF-187A-4E3F-B8BA-4CEB54B67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39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6F4A-F139-4291-B2A1-9F68C01EF94E}" type="datetimeFigureOut">
              <a:rPr lang="en-IN" smtClean="0"/>
              <a:t>13-08-2024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C2CF-187A-4E3F-B8BA-4CEB54B67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61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AD86F4A-F139-4291-B2A1-9F68C01EF94E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656C2CF-187A-4E3F-B8BA-4CEB54B67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90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brfss/annual_data/2015/pdf/codebook15_llcp.pdf" TargetMode="External"/><Relationship Id="rId2" Type="http://schemas.openxmlformats.org/officeDocument/2006/relationships/hyperlink" Target="https://www.cdc.gov/pcd/issues/2019/19_0109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lexteboul/diabetes-health-indicators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9D919-32CC-FF7E-A228-09E5C850F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Diabetes health indicator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B4C8C-E423-13D4-D595-13CB60AF1C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Malavika 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1325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35F82-8897-7343-8B93-AE4B0775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F2766-5163-97AC-7142-7411BE029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 err="1"/>
              <a:t>Sklearn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, matplotlib, pandas, seaborn documentation</a:t>
            </a:r>
          </a:p>
          <a:p>
            <a:r>
              <a:rPr lang="en-US" dirty="0">
                <a:hlinkClick r:id="rId2"/>
              </a:rPr>
              <a:t>https://www.cdc.gov/pcd/issues/2019/19_0109.htm</a:t>
            </a:r>
            <a:endParaRPr lang="en-US" dirty="0"/>
          </a:p>
          <a:p>
            <a:r>
              <a:rPr lang="en-US" dirty="0">
                <a:hlinkClick r:id="rId3"/>
              </a:rPr>
              <a:t>https://www.cdc.gov/brfss/annual_data/2015/pdf/codebook15_llcp.pdf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68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8B7907-5C9E-B074-60C6-F78C48DEB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thankyou</a:t>
            </a: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F402185-39D0-C373-FF5F-8C1E8DF805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18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C2CC-0F34-FC62-7110-F1EC3846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D4377-6EA8-A411-30B4-EB4025A05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As one of the most prevalent chronic diseases all over the world, diabetes, especially type 2 diabetes, affects the health of millions of people and puts an enormous financial burden on the economy.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We aimed to develop predictive models to identify risk factors for type 2 diabetes, which could help facilitate early diagnosis and intervention and reduce medical costs.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373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13D9-0EA4-9BE9-CC98-A308B5A57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ovverview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F737D-A001-8576-920B-14EF9516C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The dataset contains 254000 observations and 22 columns.</a:t>
            </a:r>
          </a:p>
          <a:p>
            <a:r>
              <a:rPr 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Class 1(0):- no diabetes(</a:t>
            </a:r>
            <a:r>
              <a:rPr lang="en-IN" b="0" i="0" dirty="0">
                <a:solidFill>
                  <a:srgbClr val="1F2328"/>
                </a:solidFill>
                <a:effectLst/>
                <a:highlight>
                  <a:srgbClr val="F6F8FA"/>
                </a:highlight>
                <a:latin typeface="-apple-system"/>
              </a:rPr>
              <a:t>213703</a:t>
            </a:r>
            <a:r>
              <a:rPr 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)</a:t>
            </a:r>
          </a:p>
          <a:p>
            <a:r>
              <a:rPr 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Class 2</a:t>
            </a:r>
            <a:r>
              <a:rPr 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(1)</a:t>
            </a:r>
            <a:r>
              <a:rPr 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- diabetes(</a:t>
            </a:r>
            <a:r>
              <a:rPr lang="en-IN" b="0" i="0" dirty="0">
                <a:solidFill>
                  <a:srgbClr val="1F2328"/>
                </a:solidFill>
                <a:effectLst/>
                <a:highlight>
                  <a:srgbClr val="F6F8FA"/>
                </a:highlight>
                <a:latin typeface="-apple-system"/>
              </a:rPr>
              <a:t>39977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)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The data used in this project has been downloaded from Kaggle (</a:t>
            </a:r>
            <a:r>
              <a:rPr lang="en-US" b="0" i="0" u="sng" dirty="0">
                <a:effectLst/>
                <a:highlight>
                  <a:srgbClr val="FFFFFF"/>
                </a:highlight>
                <a:latin typeface="-apple-system"/>
                <a:hlinkClick r:id="rId2"/>
              </a:rPr>
              <a:t>https://www.kaggle.com/alexteboul/diabetes-health-indicators-dataset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).</a:t>
            </a:r>
          </a:p>
          <a:p>
            <a:pPr marL="0" indent="0">
              <a:buNone/>
            </a:pPr>
            <a:r>
              <a:rPr 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Exploratory Data Analysis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What are the risk factors most predictive of diabetes risk?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What is the age of infection with diabetes?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What causes most genders to have diabetes?</a:t>
            </a:r>
          </a:p>
          <a:p>
            <a:pPr algn="l"/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Modeling 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Classify the people who have diabetes, prediabetes, or don't have diabetes.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The most important factors that refer to prediabetes?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The main factors that affect diabetes?</a:t>
            </a:r>
          </a:p>
          <a:p>
            <a:endParaRPr lang="en-US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943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94FED-73CC-2B52-F577-F0DE18672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3DE38-5B8E-51C9-5C72-84F166F9D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The classification algorithms that has been used in this project: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Logistic Regression: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Logistic Regression (Random over Sampler)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Logistic Regression (Random under Sampler)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Logistic Regression (class weight : balanced)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Logistic Regression (SMOTE)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K-Neatest </a:t>
            </a:r>
            <a:r>
              <a:rPr lang="en-IN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Neighbors</a:t>
            </a:r>
            <a:endParaRPr lang="en-IN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Decision Tree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Naive Bayes</a:t>
            </a:r>
          </a:p>
        </p:txBody>
      </p:sp>
    </p:spTree>
    <p:extLst>
      <p:ext uri="{BB962C8B-B14F-4D97-AF65-F5344CB8AC3E}">
        <p14:creationId xmlns:p14="http://schemas.microsoft.com/office/powerpoint/2010/main" val="800942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74B0-ACE2-1CA8-701E-765A0DB68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26EF9-D604-BBE5-F4DA-C29749555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Python and </a:t>
            </a:r>
            <a:r>
              <a:rPr lang="en-IN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Jupyter</a:t>
            </a:r>
            <a:r>
              <a:rPr lang="en-I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Notebook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Pandas and </a:t>
            </a:r>
            <a:r>
              <a:rPr lang="en-IN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dataprep</a:t>
            </a:r>
            <a:r>
              <a:rPr lang="en-I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for data manipulation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Seaborn and </a:t>
            </a:r>
            <a:r>
              <a:rPr lang="en-IN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Plotly</a:t>
            </a:r>
            <a:r>
              <a:rPr lang="en-I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for </a:t>
            </a:r>
            <a:r>
              <a:rPr lang="en-IN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visuializations</a:t>
            </a:r>
            <a:endParaRPr lang="en-IN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Sklearn</a:t>
            </a:r>
            <a:r>
              <a:rPr lang="en-IN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for ML algorithms.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6424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A5EB-1371-D52C-37C4-AD7D87C7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62B56-F185-4ACE-BA5C-6D10F1183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compared the accuracy of the different algorithms to figure out what’s the best for the prediction of diabetes</a:t>
            </a:r>
          </a:p>
          <a:p>
            <a:r>
              <a:rPr lang="en-US" dirty="0"/>
              <a:t>NAIVE BAYES:-79%</a:t>
            </a:r>
          </a:p>
          <a:p>
            <a:r>
              <a:rPr lang="en-US" dirty="0"/>
              <a:t>DECISION TREE:-84%</a:t>
            </a:r>
          </a:p>
          <a:p>
            <a:r>
              <a:rPr lang="en-US" dirty="0"/>
              <a:t>LOGISTIC REGRESSION:-72%</a:t>
            </a:r>
          </a:p>
          <a:p>
            <a:r>
              <a:rPr lang="en-US" dirty="0"/>
              <a:t>K NEAREST NEIGHBOUR:-82%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4043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3450A3-1E38-596E-4E6B-591C639C8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94" y="139987"/>
            <a:ext cx="4457161" cy="29965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04D023-0AB6-45C0-1217-C3051C78D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153" y="218645"/>
            <a:ext cx="4498872" cy="32103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12B76A-6953-2BEA-B2E9-1A67525EDB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" y="4019061"/>
            <a:ext cx="4346425" cy="26989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FFA3D4-7780-AE2D-1BFC-5E241BE965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286" y="3718925"/>
            <a:ext cx="3734693" cy="299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22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77A04-91F2-6650-E3D7-CB09B790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74DFA9-9989-6397-917D-9DF6A5D6A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045" y="126958"/>
            <a:ext cx="6095999" cy="624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43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9C29AB-B8AC-960B-5D3E-63826C1C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C3675-BBA5-A4E8-20B3-1587E33A1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compared the accuracy of the different algorithms and found that the decision tree algorithm is best for predicting diabetes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This model helps public health officials and the community to absorb and predict the risks of diabetes and further risks</a:t>
            </a:r>
          </a:p>
          <a:p>
            <a:r>
              <a:rPr lang="en-US" dirty="0">
                <a:solidFill>
                  <a:srgbClr val="1F2328"/>
                </a:solidFill>
                <a:highlight>
                  <a:srgbClr val="FFFFFF"/>
                </a:highlight>
              </a:rPr>
              <a:t>Limitations:-</a:t>
            </a:r>
            <a:r>
              <a:rPr lang="en-IN" dirty="0"/>
              <a:t> Feature Limitations, Ethical and Privacy Concerns, External Factors</a:t>
            </a:r>
          </a:p>
          <a:p>
            <a:r>
              <a:rPr lang="en-IN" dirty="0"/>
              <a:t>Future work:- can implement advanced algorithms for better accuracy</a:t>
            </a:r>
          </a:p>
        </p:txBody>
      </p:sp>
    </p:spTree>
    <p:extLst>
      <p:ext uri="{BB962C8B-B14F-4D97-AF65-F5344CB8AC3E}">
        <p14:creationId xmlns:p14="http://schemas.microsoft.com/office/powerpoint/2010/main" val="1871967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291</TotalTime>
  <Words>414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Rockwell</vt:lpstr>
      <vt:lpstr>Rockwell Condensed</vt:lpstr>
      <vt:lpstr>Wingdings</vt:lpstr>
      <vt:lpstr>Wood Type</vt:lpstr>
      <vt:lpstr>Diabetes health indicator</vt:lpstr>
      <vt:lpstr>introduction</vt:lpstr>
      <vt:lpstr>Data ovverview</vt:lpstr>
      <vt:lpstr>methodology</vt:lpstr>
      <vt:lpstr>implementation</vt:lpstr>
      <vt:lpstr>result</vt:lpstr>
      <vt:lpstr>PowerPoint Presentation</vt:lpstr>
      <vt:lpstr>FINAL RESULT</vt:lpstr>
      <vt:lpstr>CONCLUSION</vt:lpstr>
      <vt:lpstr>references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malavikat@outlook.com</dc:creator>
  <cp:lastModifiedBy>malavikat@outlook.com</cp:lastModifiedBy>
  <cp:revision>2</cp:revision>
  <dcterms:created xsi:type="dcterms:W3CDTF">2024-08-12T13:31:44Z</dcterms:created>
  <dcterms:modified xsi:type="dcterms:W3CDTF">2024-08-13T15:25:10Z</dcterms:modified>
</cp:coreProperties>
</file>