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2094" y="-54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5.6516185476815396E-2"/>
          <c:y val="7.4548702245552684E-2"/>
          <c:w val="0.71763648293963267"/>
          <c:h val="0.79822506561679785"/>
        </c:manualLayout>
      </c:layout>
      <c:lineChart>
        <c:grouping val="standard"/>
        <c:ser>
          <c:idx val="0"/>
          <c:order val="0"/>
          <c:val>
            <c:numRef>
              <c:f>Sheet1!$O$3:$O$13</c:f>
              <c:numCache>
                <c:formatCode>General</c:formatCode>
                <c:ptCount val="11"/>
                <c:pt idx="0">
                  <c:v>0</c:v>
                </c:pt>
                <c:pt idx="1">
                  <c:v>5</c:v>
                </c:pt>
                <c:pt idx="2">
                  <c:v>5</c:v>
                </c:pt>
                <c:pt idx="3">
                  <c:v>5</c:v>
                </c:pt>
                <c:pt idx="4">
                  <c:v>2</c:v>
                </c:pt>
                <c:pt idx="5">
                  <c:v>3</c:v>
                </c:pt>
                <c:pt idx="6">
                  <c:v>3</c:v>
                </c:pt>
                <c:pt idx="7">
                  <c:v>2</c:v>
                </c:pt>
                <c:pt idx="8">
                  <c:v>2</c:v>
                </c:pt>
                <c:pt idx="9">
                  <c:v>1</c:v>
                </c:pt>
                <c:pt idx="10">
                  <c:v>3</c:v>
                </c:pt>
              </c:numCache>
            </c:numRef>
          </c:val>
        </c:ser>
        <c:ser>
          <c:idx val="1"/>
          <c:order val="1"/>
          <c:val>
            <c:numRef>
              <c:f>Sheet1!$P$3:$P$13</c:f>
              <c:numCache>
                <c:formatCode>General</c:formatCode>
                <c:ptCount val="11"/>
              </c:numCache>
            </c:numRef>
          </c:val>
        </c:ser>
        <c:marker val="1"/>
        <c:axId val="384604032"/>
        <c:axId val="384605568"/>
      </c:lineChart>
      <c:catAx>
        <c:axId val="384604032"/>
        <c:scaling>
          <c:orientation val="minMax"/>
        </c:scaling>
        <c:axPos val="b"/>
        <c:tickLblPos val="nextTo"/>
        <c:crossAx val="384605568"/>
        <c:crosses val="autoZero"/>
        <c:auto val="1"/>
        <c:lblAlgn val="ctr"/>
        <c:lblOffset val="100"/>
      </c:catAx>
      <c:valAx>
        <c:axId val="384605568"/>
        <c:scaling>
          <c:orientation val="minMax"/>
        </c:scaling>
        <c:axPos val="l"/>
        <c:majorGridlines/>
        <c:numFmt formatCode="General" sourceLinked="1"/>
        <c:tickLblPos val="nextTo"/>
        <c:crossAx val="384604032"/>
        <c:crosses val="autoZero"/>
        <c:crossBetween val="between"/>
      </c:valAx>
    </c:plotArea>
    <c:legend>
      <c:legendPos val="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4263958880139983"/>
          <c:y val="6.0185185185185147E-2"/>
        </c:manualLayout>
      </c:layout>
    </c:title>
    <c:plotArea>
      <c:layout/>
      <c:pieChart>
        <c:varyColors val="1"/>
        <c:ser>
          <c:idx val="0"/>
          <c:order val="0"/>
          <c:tx>
            <c:strRef>
              <c:f>Sheet1!$N$3</c:f>
              <c:strCache>
                <c:ptCount val="1"/>
                <c:pt idx="0">
                  <c:v>SCORE</c:v>
                </c:pt>
              </c:strCache>
            </c:strRef>
          </c:tx>
          <c:val>
            <c:numRef>
              <c:f>Sheet1!$N$4:$N$13</c:f>
              <c:numCache>
                <c:formatCode>General</c:formatCode>
                <c:ptCount val="10"/>
                <c:pt idx="0">
                  <c:v>100</c:v>
                </c:pt>
                <c:pt idx="1">
                  <c:v>100</c:v>
                </c:pt>
                <c:pt idx="2">
                  <c:v>93</c:v>
                </c:pt>
                <c:pt idx="3">
                  <c:v>23</c:v>
                </c:pt>
                <c:pt idx="4">
                  <c:v>65</c:v>
                </c:pt>
                <c:pt idx="5">
                  <c:v>71</c:v>
                </c:pt>
                <c:pt idx="6">
                  <c:v>30</c:v>
                </c:pt>
                <c:pt idx="7">
                  <c:v>42</c:v>
                </c:pt>
                <c:pt idx="8">
                  <c:v>11</c:v>
                </c:pt>
                <c:pt idx="9">
                  <c:v>55</c:v>
                </c:pt>
              </c:numCache>
            </c:numRef>
          </c:val>
        </c:ser>
        <c:firstSliceAng val="0"/>
      </c:pieChart>
    </c:plotArea>
    <c:legend>
      <c:legendPos val="r"/>
      <c:txPr>
        <a:bodyPr/>
        <a:lstStyle/>
        <a:p>
          <a:pPr rtl="0">
            <a:defRPr/>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32CC4CA-F432-4CAE-B3F6-72CD757AB49A}" type="datetimeFigureOut">
              <a:rPr lang="en-US" smtClean="0"/>
              <a:pPr/>
              <a:t>8/29/2024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22C61BD-7160-4E40-8E67-06F9533F50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EMPLOYEES PERFORMANCE</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NAME.MALAVIKKA.G</a:t>
            </a:r>
            <a:endParaRPr lang="en-US" dirty="0" smtClean="0"/>
          </a:p>
          <a:p>
            <a:r>
              <a:rPr lang="en-US" dirty="0" smtClean="0"/>
              <a:t>DEPARTMENT-B.COM(GENERAL)</a:t>
            </a:r>
          </a:p>
          <a:p>
            <a:r>
              <a:rPr lang="en-US" dirty="0" smtClean="0"/>
              <a:t>YEAR-THIRD YEAR</a:t>
            </a:r>
          </a:p>
          <a:p>
            <a:r>
              <a:rPr lang="en-US" smtClean="0"/>
              <a:t>REG </a:t>
            </a:r>
            <a:r>
              <a:rPr lang="en-US" smtClean="0"/>
              <a:t>NO-312220687</a:t>
            </a:r>
            <a:endParaRPr lang="en-US" dirty="0" smtClean="0"/>
          </a:p>
          <a:p>
            <a:r>
              <a:rPr lang="en-US" dirty="0" smtClean="0"/>
              <a:t>COLLEGE-VALLAL PT.LEE.CHENGALVARAYA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857233"/>
          <a:ext cx="8001056" cy="4786345"/>
        </p:xfrm>
        <a:graphic>
          <a:graphicData uri="http://schemas.openxmlformats.org/drawingml/2006/table">
            <a:tbl>
              <a:tblPr/>
              <a:tblGrid>
                <a:gridCol w="340093"/>
                <a:gridCol w="419804"/>
                <a:gridCol w="517226"/>
                <a:gridCol w="568594"/>
                <a:gridCol w="361350"/>
                <a:gridCol w="504827"/>
                <a:gridCol w="611105"/>
                <a:gridCol w="632362"/>
                <a:gridCol w="552651"/>
                <a:gridCol w="616420"/>
                <a:gridCol w="758125"/>
                <a:gridCol w="687272"/>
                <a:gridCol w="503055"/>
                <a:gridCol w="340093"/>
                <a:gridCol w="588079"/>
              </a:tblGrid>
              <a:tr h="1367525">
                <a:tc>
                  <a:txBody>
                    <a:bodyPr/>
                    <a:lstStyle/>
                    <a:p>
                      <a:pPr algn="ctr" fontAlgn="ctr"/>
                      <a:r>
                        <a:rPr lang="en-US" sz="500" b="0" i="0" u="none" strike="noStrike">
                          <a:solidFill>
                            <a:srgbClr val="000000"/>
                          </a:solidFill>
                          <a:latin typeface="Times New Roman"/>
                        </a:rPr>
                        <a:t>EMP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EMPLOYEE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SUPERVISER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JOB COMPETENCE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QUALITY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PROBLEM SOLVING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PROFESSIONAL KNOWLEDGE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CONSISTENCY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TEAMWORK AND COLLABORATION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LEADERSHIP ABILITIES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COMMUNICATION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INITIATIVE AND CREATIVITY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ADAPTABILITY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PERFORMANCE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JACOB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NISHA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SWETHA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AYAT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BRIDIRE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PATRIK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ENVA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DOLORES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FRANK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EZRA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dirty="0">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71472" y="1428736"/>
          <a:ext cx="7572428" cy="385765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71538" y="2281237"/>
          <a:ext cx="6143668" cy="30051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COMPETENCE</a:t>
            </a:r>
            <a:endParaRPr lang="en-US" dirty="0"/>
          </a:p>
        </p:txBody>
      </p:sp>
      <p:sp>
        <p:nvSpPr>
          <p:cNvPr id="3" name="Content Placeholder 2"/>
          <p:cNvSpPr>
            <a:spLocks noGrp="1"/>
          </p:cNvSpPr>
          <p:nvPr>
            <p:ph idx="1"/>
          </p:nvPr>
        </p:nvSpPr>
        <p:spPr/>
        <p:txBody>
          <a:bodyPr/>
          <a:lstStyle/>
          <a:p>
            <a:r>
              <a:rPr lang="en-US" dirty="0"/>
              <a:t>Job competencies are the specific skills, both hard and soft, that an individual must possess to perform their job successfully. These encompass the technical skills, behavioral traits, and intellectual capabilities that contribute to exceptional performance in a role.</a:t>
            </a:r>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QUALITY</a:t>
            </a:r>
            <a:endParaRPr lang="en-US" dirty="0"/>
          </a:p>
        </p:txBody>
      </p:sp>
      <p:sp>
        <p:nvSpPr>
          <p:cNvPr id="3" name="Content Placeholder 2"/>
          <p:cNvSpPr>
            <a:spLocks noGrp="1"/>
          </p:cNvSpPr>
          <p:nvPr>
            <p:ph idx="1"/>
          </p:nvPr>
        </p:nvSpPr>
        <p:spPr/>
        <p:txBody>
          <a:bodyPr/>
          <a:lstStyle/>
          <a:p>
            <a:r>
              <a:rPr lang="en-US" dirty="0"/>
              <a:t>Work quality refers to the standard of work delivered by an individual employee, a team, or an entire department. Many factors play into the quality of someone's work performance, including the following: The ability to manage time effectively. The capability to communicate and collaborate with others.</a:t>
            </a:r>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SKILLS</a:t>
            </a:r>
            <a:endParaRPr lang="en-US" dirty="0"/>
          </a:p>
        </p:txBody>
      </p:sp>
      <p:sp>
        <p:nvSpPr>
          <p:cNvPr id="3" name="Content Placeholder 2"/>
          <p:cNvSpPr>
            <a:spLocks noGrp="1"/>
          </p:cNvSpPr>
          <p:nvPr>
            <p:ph idx="1"/>
          </p:nvPr>
        </p:nvSpPr>
        <p:spPr/>
        <p:txBody>
          <a:bodyPr/>
          <a:lstStyle/>
          <a:p>
            <a:r>
              <a:rPr lang="en-US" dirty="0"/>
              <a:t>It involves critical thinking, decision-making, creativity, and information processing. Effective problem-solvers use a systematic approach that allows them to break down difficult problems into smaller, more manageable parts</a:t>
            </a:r>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KNOWLEDGE</a:t>
            </a:r>
            <a:endParaRPr lang="en-US" dirty="0"/>
          </a:p>
        </p:txBody>
      </p:sp>
      <p:sp>
        <p:nvSpPr>
          <p:cNvPr id="3" name="Content Placeholder 2"/>
          <p:cNvSpPr>
            <a:spLocks noGrp="1"/>
          </p:cNvSpPr>
          <p:nvPr>
            <p:ph idx="1"/>
          </p:nvPr>
        </p:nvSpPr>
        <p:spPr/>
        <p:txBody>
          <a:bodyPr/>
          <a:lstStyle/>
          <a:p>
            <a:r>
              <a:rPr lang="en-US" dirty="0"/>
              <a:t>Professional knowledge is traditionally seen as knowledge that has undergone a formal </a:t>
            </a:r>
            <a:r>
              <a:rPr lang="en-US" dirty="0" err="1"/>
              <a:t>rationalisation</a:t>
            </a:r>
            <a:r>
              <a:rPr lang="en-US" dirty="0"/>
              <a:t>, knowledge that is systematic, codified and </a:t>
            </a:r>
            <a:r>
              <a:rPr lang="en-US" dirty="0" err="1"/>
              <a:t>generalised</a:t>
            </a:r>
            <a:r>
              <a:rPr lang="en-US" dirty="0"/>
              <a:t>, hence abstract.</a:t>
            </a: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CONSISTENCY</a:t>
            </a:r>
            <a:endParaRPr lang="en-US" dirty="0"/>
          </a:p>
        </p:txBody>
      </p:sp>
      <p:sp>
        <p:nvSpPr>
          <p:cNvPr id="3" name="Content Placeholder 2"/>
          <p:cNvSpPr>
            <a:spLocks noGrp="1"/>
          </p:cNvSpPr>
          <p:nvPr>
            <p:ph idx="1"/>
          </p:nvPr>
        </p:nvSpPr>
        <p:spPr/>
        <p:txBody>
          <a:bodyPr/>
          <a:lstStyle/>
          <a:p>
            <a:r>
              <a:rPr lang="en-US" dirty="0"/>
              <a:t>Consistency at work involves producing the same standard of work throughout a long period of time. Consistency affects the quality of work that you develop, the speed at which you produce work, your attendance and your communication with others in your workplace.</a:t>
            </a:r>
            <a:endParaRPr lang="en-IN" dirty="0"/>
          </a:p>
          <a:p>
            <a:r>
              <a:rPr lang="en-US" dirty="0"/>
              <a:t/>
            </a:r>
            <a:br>
              <a:rPr lang="en-US" dirty="0"/>
            </a:br>
            <a:endParaRPr lang="en-US" dirty="0"/>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SKILLS</a:t>
            </a:r>
            <a:endParaRPr lang="en-US" dirty="0"/>
          </a:p>
        </p:txBody>
      </p:sp>
      <p:sp>
        <p:nvSpPr>
          <p:cNvPr id="3" name="Content Placeholder 2"/>
          <p:cNvSpPr>
            <a:spLocks noGrp="1"/>
          </p:cNvSpPr>
          <p:nvPr>
            <p:ph idx="1"/>
          </p:nvPr>
        </p:nvSpPr>
        <p:spPr/>
        <p:txBody>
          <a:bodyPr/>
          <a:lstStyle/>
          <a:p>
            <a:r>
              <a:rPr lang="en-US" dirty="0" smtClean="0"/>
              <a:t>Communication skills are</a:t>
            </a:r>
            <a:r>
              <a:rPr lang="en-US" dirty="0"/>
              <a:t> the abilities you use when giving and receiving different kinds of information. Some examples include communicating new ideas, feelings or even an update on your project. Communication skills involve listening, speaking, observing and </a:t>
            </a:r>
            <a:r>
              <a:rPr lang="en-US" dirty="0" err="1"/>
              <a:t>empathising</a:t>
            </a:r>
            <a:r>
              <a:rPr lang="en-US" dirty="0"/>
              <a:t>.</a:t>
            </a:r>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INITIATIVE AND CREATIVITY</a:t>
            </a:r>
            <a:endParaRPr lang="en-US" dirty="0"/>
          </a:p>
        </p:txBody>
      </p:sp>
      <p:sp>
        <p:nvSpPr>
          <p:cNvPr id="3" name="Content Placeholder 2"/>
          <p:cNvSpPr>
            <a:spLocks noGrp="1"/>
          </p:cNvSpPr>
          <p:nvPr>
            <p:ph idx="1"/>
          </p:nvPr>
        </p:nvSpPr>
        <p:spPr/>
        <p:txBody>
          <a:bodyPr/>
          <a:lstStyle/>
          <a:p>
            <a:r>
              <a:rPr lang="en-US" dirty="0"/>
              <a:t>the tendency to generate or recognize ideas, alternatives, or possibilities that may be useful in solving problems, communicating with others, and entertaining ourselves and others.</a:t>
            </a:r>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ADAPTABILITY</a:t>
            </a:r>
            <a:endParaRPr lang="en-US" dirty="0"/>
          </a:p>
        </p:txBody>
      </p:sp>
      <p:sp>
        <p:nvSpPr>
          <p:cNvPr id="3" name="Content Placeholder 2"/>
          <p:cNvSpPr>
            <a:spLocks noGrp="1"/>
          </p:cNvSpPr>
          <p:nvPr>
            <p:ph idx="1"/>
          </p:nvPr>
        </p:nvSpPr>
        <p:spPr/>
        <p:txBody>
          <a:bodyPr/>
          <a:lstStyle/>
          <a:p>
            <a:r>
              <a:rPr lang="en-US" dirty="0"/>
              <a:t>Adaptability skills are qualities that allow you to adjust to changes in your environment. Being adaptable at work means you can respond quickly to changing ideas, responsibilities, expectations, trends, strategies and other processes.</a:t>
            </a:r>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5</TotalTime>
  <Words>302</Words>
  <Application>Microsoft Office PowerPoint</Application>
  <PresentationFormat>On-screen Show (4:3)</PresentationFormat>
  <Paragraphs>189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Aspect</vt:lpstr>
      <vt:lpstr>EMPLOYEES PERFORMANCE</vt:lpstr>
      <vt:lpstr>JOB COMPETENCE</vt:lpstr>
      <vt:lpstr>WORK QUALITY</vt:lpstr>
      <vt:lpstr>PROBLEM SOLVING SKILLS</vt:lpstr>
      <vt:lpstr>PROFESSIONAL KNOWLEDGE</vt:lpstr>
      <vt:lpstr>WORK CONSISTENCY</vt:lpstr>
      <vt:lpstr>COMMUNICATION SKILLS</vt:lpstr>
      <vt:lpstr>INITIATIVE AND CREATIVITY</vt:lpstr>
      <vt:lpstr>ADAPTABILITY</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PERFORMANCE BY SWETHA I</dc:title>
  <dc:creator>P.T.LEE CNASC</dc:creator>
  <cp:lastModifiedBy>P.T.LEE CNASC</cp:lastModifiedBy>
  <cp:revision>5</cp:revision>
  <dcterms:created xsi:type="dcterms:W3CDTF">2024-08-23T09:25:07Z</dcterms:created>
  <dcterms:modified xsi:type="dcterms:W3CDTF">2024-08-29T08:12:56Z</dcterms:modified>
</cp:coreProperties>
</file>