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9.png" ContentType="image/png"/>
  <Override PartName="/ppt/media/image12.jpeg" ContentType="image/jpeg"/>
  <Override PartName="/ppt/media/image11.jpeg" ContentType="image/jpeg"/>
  <Override PartName="/ppt/media/image4.png" ContentType="image/png"/>
  <Override PartName="/ppt/media/image3.png" ContentType="image/png"/>
  <Override PartName="/ppt/media/image22.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3004800" cy="9753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50160" y="228204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956680" y="2282040"/>
            <a:ext cx="7090200" cy="5656320"/>
          </a:xfrm>
          <a:prstGeom prst="rect">
            <a:avLst/>
          </a:prstGeom>
          <a:ln>
            <a:noFill/>
          </a:ln>
        </p:spPr>
      </p:pic>
      <p:pic>
        <p:nvPicPr>
          <p:cNvPr id="37" name="" descr=""/>
          <p:cNvPicPr/>
          <p:nvPr/>
        </p:nvPicPr>
        <p:blipFill>
          <a:blip r:embed="rId3"/>
          <a:stretch/>
        </p:blipFill>
        <p:spPr>
          <a:xfrm>
            <a:off x="2956680" y="2282040"/>
            <a:ext cx="7090200" cy="5656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06440" y="4763520"/>
            <a:ext cx="12191760" cy="19506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50160" y="228204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2956680" y="2282040"/>
            <a:ext cx="7090200" cy="5656320"/>
          </a:xfrm>
          <a:prstGeom prst="rect">
            <a:avLst/>
          </a:prstGeom>
          <a:ln>
            <a:noFill/>
          </a:ln>
        </p:spPr>
      </p:pic>
      <p:pic>
        <p:nvPicPr>
          <p:cNvPr id="76" name="" descr=""/>
          <p:cNvPicPr/>
          <p:nvPr/>
        </p:nvPicPr>
        <p:blipFill>
          <a:blip r:embed="rId3"/>
          <a:stretch/>
        </p:blipFill>
        <p:spPr>
          <a:xfrm>
            <a:off x="2956680" y="2282040"/>
            <a:ext cx="7090200" cy="56563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2"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06440" y="4763520"/>
            <a:ext cx="12191760" cy="19506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650160" y="228204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9" name="PlaceHolder 5"/>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13" name="" descr=""/>
          <p:cNvPicPr/>
          <p:nvPr/>
        </p:nvPicPr>
        <p:blipFill>
          <a:blip r:embed="rId2"/>
          <a:stretch/>
        </p:blipFill>
        <p:spPr>
          <a:xfrm>
            <a:off x="2956680" y="2282040"/>
            <a:ext cx="7090200" cy="5656320"/>
          </a:xfrm>
          <a:prstGeom prst="rect">
            <a:avLst/>
          </a:prstGeom>
          <a:ln>
            <a:noFill/>
          </a:ln>
        </p:spPr>
      </p:pic>
      <p:pic>
        <p:nvPicPr>
          <p:cNvPr id="114" name="" descr=""/>
          <p:cNvPicPr/>
          <p:nvPr/>
        </p:nvPicPr>
        <p:blipFill>
          <a:blip r:embed="rId3"/>
          <a:stretch/>
        </p:blipFill>
        <p:spPr>
          <a:xfrm>
            <a:off x="2956680" y="2282040"/>
            <a:ext cx="7090200" cy="56563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7"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06440" y="4763520"/>
            <a:ext cx="12191760" cy="19506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8" name="PlaceHolder 4"/>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4"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6" name="PlaceHolder 4"/>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650160" y="228204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1"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2"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3"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4" name="PlaceHolder 5"/>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68" name="" descr=""/>
          <p:cNvPicPr/>
          <p:nvPr/>
        </p:nvPicPr>
        <p:blipFill>
          <a:blip r:embed="rId2"/>
          <a:stretch/>
        </p:blipFill>
        <p:spPr>
          <a:xfrm>
            <a:off x="2956680" y="2282040"/>
            <a:ext cx="7090200" cy="5656320"/>
          </a:xfrm>
          <a:prstGeom prst="rect">
            <a:avLst/>
          </a:prstGeom>
          <a:ln>
            <a:noFill/>
          </a:ln>
        </p:spPr>
      </p:pic>
      <p:pic>
        <p:nvPicPr>
          <p:cNvPr id="169" name="" descr=""/>
          <p:cNvPicPr/>
          <p:nvPr/>
        </p:nvPicPr>
        <p:blipFill>
          <a:blip r:embed="rId3"/>
          <a:stretch/>
        </p:blipFill>
        <p:spPr>
          <a:xfrm>
            <a:off x="2956680" y="2282040"/>
            <a:ext cx="7090200" cy="56563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4"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8"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9" name="PlaceHolder 3"/>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06440" y="4763520"/>
            <a:ext cx="12191760" cy="19506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5" name="PlaceHolder 4"/>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9"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2"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3" name="PlaceHolder 4"/>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650160" y="228204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6" name="PlaceHolder 3"/>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9"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0"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1" name="PlaceHolder 5"/>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06440" y="4763520"/>
            <a:ext cx="12191760" cy="19506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650160" y="2282040"/>
            <a:ext cx="1170360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205" name="" descr=""/>
          <p:cNvPicPr/>
          <p:nvPr/>
        </p:nvPicPr>
        <p:blipFill>
          <a:blip r:embed="rId2"/>
          <a:stretch/>
        </p:blipFill>
        <p:spPr>
          <a:xfrm>
            <a:off x="2956680" y="2282040"/>
            <a:ext cx="7090200" cy="5656320"/>
          </a:xfrm>
          <a:prstGeom prst="rect">
            <a:avLst/>
          </a:prstGeom>
          <a:ln>
            <a:noFill/>
          </a:ln>
        </p:spPr>
      </p:pic>
      <p:pic>
        <p:nvPicPr>
          <p:cNvPr id="206" name="" descr=""/>
          <p:cNvPicPr/>
          <p:nvPr/>
        </p:nvPicPr>
        <p:blipFill>
          <a:blip r:embed="rId3"/>
          <a:stretch/>
        </p:blipFill>
        <p:spPr>
          <a:xfrm>
            <a:off x="2956680" y="2282040"/>
            <a:ext cx="7090200" cy="56563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65016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664704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50160" y="2282040"/>
            <a:ext cx="5711040" cy="56563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647040" y="523656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06440" y="4038480"/>
            <a:ext cx="12191760" cy="45208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5016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647040" y="2282040"/>
            <a:ext cx="571104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50160" y="5236560"/>
            <a:ext cx="11703600" cy="2697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rot="10800000">
            <a:off x="12598560" y="6141240"/>
            <a:ext cx="12191760" cy="360"/>
          </a:xfrm>
          <a:custGeom>
            <a:avLst/>
            <a:gdLst/>
            <a:ahLst/>
            <a:rect l="l" t="t" r="r" b="b"/>
            <a:pathLst>
              <a:path w="21600" h="21600">
                <a:moveTo>
                  <a:pt x="0" y="0"/>
                </a:moveTo>
                <a:lnTo>
                  <a:pt x="21600" y="21600"/>
                </a:lnTo>
              </a:path>
            </a:pathLst>
          </a:custGeom>
          <a:noFill/>
          <a:ln w="38160">
            <a:solidFill>
              <a:srgbClr val="a6aaa9"/>
            </a:solidFill>
            <a:miter/>
          </a:ln>
        </p:spPr>
        <p:style>
          <a:lnRef idx="0"/>
          <a:fillRef idx="0"/>
          <a:effectRef idx="0"/>
          <a:fontRef idx="minor"/>
        </p:style>
      </p:sp>
      <p:sp>
        <p:nvSpPr>
          <p:cNvPr id="1" name="PlaceHolder 2"/>
          <p:cNvSpPr>
            <a:spLocks noGrp="1"/>
          </p:cNvSpPr>
          <p:nvPr>
            <p:ph type="title"/>
          </p:nvPr>
        </p:nvSpPr>
        <p:spPr>
          <a:xfrm>
            <a:off x="406440" y="6426360"/>
            <a:ext cx="12191760" cy="2704680"/>
          </a:xfrm>
          <a:prstGeom prst="rect">
            <a:avLst/>
          </a:prstGeom>
        </p:spPr>
        <p:txBody>
          <a:bodyPr lIns="50760" rIns="50760" tIns="50760" bIns="50760"/>
          <a:p>
            <a:endParaRPr b="0" lang="en-IN" sz="1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06440" y="4267080"/>
            <a:ext cx="12191760" cy="1802880"/>
          </a:xfrm>
          <a:prstGeom prst="rect">
            <a:avLst/>
          </a:prstGeom>
        </p:spPr>
        <p:txBody>
          <a:bodyPr lIns="50760" rIns="50760" tIns="50760" bIns="50760" anchor="b"/>
          <a:p>
            <a:pPr marL="432000" indent="-324000">
              <a:buClr>
                <a:srgbClr val="000000"/>
              </a:buClr>
              <a:buSzPct val="45000"/>
              <a:buFont typeface="Wingdings" charset="2"/>
              <a:buChar char=""/>
            </a:pPr>
            <a:r>
              <a:rPr b="0" lang="en-IN" sz="5400" spc="-1" strike="noStrike">
                <a:solidFill>
                  <a:srgbClr val="000000"/>
                </a:solidFill>
                <a:uFill>
                  <a:solidFill>
                    <a:srgbClr val="ffffff"/>
                  </a:solidFill>
                </a:uFill>
                <a:latin typeface="Arial"/>
              </a:rPr>
              <a:t>Click to edit the </a:t>
            </a:r>
            <a:r>
              <a:rPr b="0" lang="en-IN" sz="5400" spc="-1" strike="noStrike">
                <a:solidFill>
                  <a:srgbClr val="000000"/>
                </a:solidFill>
                <a:uFill>
                  <a:solidFill>
                    <a:srgbClr val="ffffff"/>
                  </a:solidFill>
                </a:uFill>
                <a:latin typeface="Arial"/>
              </a:rPr>
              <a:t>outline text format</a:t>
            </a:r>
            <a:endParaRPr b="0" lang="en-IN"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5400" spc="-1" strike="noStrike">
                <a:solidFill>
                  <a:srgbClr val="000000"/>
                </a:solidFill>
                <a:uFill>
                  <a:solidFill>
                    <a:srgbClr val="ffffff"/>
                  </a:solidFill>
                </a:uFill>
                <a:latin typeface="Arial"/>
              </a:rPr>
              <a:t>Second Outline </a:t>
            </a:r>
            <a:r>
              <a:rPr b="0" lang="en-IN" sz="5400" spc="-1" strike="noStrike">
                <a:solidFill>
                  <a:srgbClr val="000000"/>
                </a:solidFill>
                <a:uFill>
                  <a:solidFill>
                    <a:srgbClr val="ffffff"/>
                  </a:solidFill>
                </a:uFill>
                <a:latin typeface="Arial"/>
              </a:rPr>
              <a:t>Level</a:t>
            </a:r>
            <a:endParaRPr b="0" lang="en-IN" sz="5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5400" spc="-1" strike="noStrike">
                <a:solidFill>
                  <a:srgbClr val="000000"/>
                </a:solidFill>
                <a:uFill>
                  <a:solidFill>
                    <a:srgbClr val="ffffff"/>
                  </a:solidFill>
                </a:uFill>
                <a:latin typeface="Arial"/>
              </a:rPr>
              <a:t>Third Outline </a:t>
            </a:r>
            <a:r>
              <a:rPr b="0" lang="en-IN" sz="5400" spc="-1" strike="noStrike">
                <a:solidFill>
                  <a:srgbClr val="000000"/>
                </a:solidFill>
                <a:uFill>
                  <a:solidFill>
                    <a:srgbClr val="ffffff"/>
                  </a:solidFill>
                </a:uFill>
                <a:latin typeface="Arial"/>
              </a:rPr>
              <a:t>Level</a:t>
            </a:r>
            <a:endParaRPr b="0" lang="en-IN" sz="5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5400" spc="-1" strike="noStrike">
                <a:solidFill>
                  <a:srgbClr val="000000"/>
                </a:solidFill>
                <a:uFill>
                  <a:solidFill>
                    <a:srgbClr val="ffffff"/>
                  </a:solidFill>
                </a:uFill>
                <a:latin typeface="Arial"/>
              </a:rPr>
              <a:t>Fourth Outline </a:t>
            </a:r>
            <a:r>
              <a:rPr b="0" lang="en-IN" sz="5400" spc="-1" strike="noStrike">
                <a:solidFill>
                  <a:srgbClr val="000000"/>
                </a:solidFill>
                <a:uFill>
                  <a:solidFill>
                    <a:srgbClr val="ffffff"/>
                  </a:solidFill>
                </a:uFill>
                <a:latin typeface="Arial"/>
              </a:rPr>
              <a:t>Level</a:t>
            </a:r>
            <a:endParaRPr b="0" lang="en-IN" sz="5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5400" spc="-1" strike="noStrike">
                <a:solidFill>
                  <a:srgbClr val="000000"/>
                </a:solidFill>
                <a:uFill>
                  <a:solidFill>
                    <a:srgbClr val="ffffff"/>
                  </a:solidFill>
                </a:uFill>
                <a:latin typeface="Arial"/>
              </a:rPr>
              <a:t>Fifth Outline </a:t>
            </a:r>
            <a:r>
              <a:rPr b="0" lang="en-IN" sz="5400" spc="-1" strike="noStrike">
                <a:solidFill>
                  <a:srgbClr val="000000"/>
                </a:solidFill>
                <a:uFill>
                  <a:solidFill>
                    <a:srgbClr val="ffffff"/>
                  </a:solidFill>
                </a:uFill>
                <a:latin typeface="Arial"/>
              </a:rPr>
              <a:t>Level</a:t>
            </a:r>
            <a:endParaRPr b="0" lang="en-IN" sz="5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5400" spc="-1" strike="noStrike">
                <a:solidFill>
                  <a:srgbClr val="000000"/>
                </a:solidFill>
                <a:uFill>
                  <a:solidFill>
                    <a:srgbClr val="ffffff"/>
                  </a:solidFill>
                </a:uFill>
                <a:latin typeface="Arial"/>
              </a:rPr>
              <a:t>Sixth Outline </a:t>
            </a:r>
            <a:r>
              <a:rPr b="0" lang="en-IN" sz="5400" spc="-1" strike="noStrike">
                <a:solidFill>
                  <a:srgbClr val="000000"/>
                </a:solidFill>
                <a:uFill>
                  <a:solidFill>
                    <a:srgbClr val="ffffff"/>
                  </a:solidFill>
                </a:uFill>
                <a:latin typeface="Arial"/>
              </a:rPr>
              <a:t>Level</a:t>
            </a:r>
            <a:endParaRPr b="0" lang="en-IN" sz="54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5400" spc="-1" strike="noStrike">
                <a:solidFill>
                  <a:srgbClr val="000000"/>
                </a:solidFill>
                <a:uFill>
                  <a:solidFill>
                    <a:srgbClr val="ffffff"/>
                  </a:solidFill>
                </a:uFill>
                <a:latin typeface="Arial"/>
              </a:rPr>
              <a:t>Seventh </a:t>
            </a:r>
            <a:r>
              <a:rPr b="0" lang="en-IN" sz="5400" spc="-1" strike="noStrike">
                <a:solidFill>
                  <a:srgbClr val="000000"/>
                </a:solidFill>
                <a:uFill>
                  <a:solidFill>
                    <a:srgbClr val="ffffff"/>
                  </a:solidFill>
                </a:uFill>
                <a:latin typeface="Arial"/>
              </a:rPr>
              <a:t>Outline </a:t>
            </a:r>
            <a:r>
              <a:rPr b="0" lang="en-IN" sz="5400" spc="-1" strike="noStrike">
                <a:solidFill>
                  <a:srgbClr val="000000"/>
                </a:solidFill>
                <a:uFill>
                  <a:solidFill>
                    <a:srgbClr val="ffffff"/>
                  </a:solidFill>
                </a:uFill>
                <a:latin typeface="Arial"/>
              </a:rPr>
              <a:t>Level</a:t>
            </a:r>
            <a:endParaRPr b="0" lang="en-IN" sz="5400" spc="-1" strike="noStrike">
              <a:solidFill>
                <a:srgbClr val="000000"/>
              </a:solidFill>
              <a:uFill>
                <a:solidFill>
                  <a:srgbClr val="ffffff"/>
                </a:solidFill>
              </a:uFill>
              <a:latin typeface="Arial"/>
            </a:endParaRPr>
          </a:p>
        </p:txBody>
      </p:sp>
      <p:sp>
        <p:nvSpPr>
          <p:cNvPr id="3" name="PlaceHolder 4"/>
          <p:cNvSpPr>
            <a:spLocks noGrp="1"/>
          </p:cNvSpPr>
          <p:nvPr>
            <p:ph type="sldNum"/>
          </p:nvPr>
        </p:nvSpPr>
        <p:spPr>
          <a:xfrm>
            <a:off x="12194280" y="431640"/>
            <a:ext cx="406440" cy="456840"/>
          </a:xfrm>
          <a:prstGeom prst="rect">
            <a:avLst/>
          </a:prstGeom>
        </p:spPr>
        <p:txBody>
          <a:bodyPr lIns="50760" rIns="50760" tIns="50760" bIns="50760"/>
          <a:p>
            <a:pPr algn="r">
              <a:lnSpc>
                <a:spcPct val="100000"/>
              </a:lnSpc>
            </a:pPr>
            <a:fld id="{A8755E07-AD8C-4751-92DA-70FC23329F72}" type="slidenum">
              <a:rPr b="0" lang="en-IN" sz="2400" spc="-1" strike="noStrike">
                <a:solidFill>
                  <a:srgbClr val="ffffff"/>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406440" y="457200"/>
            <a:ext cx="11175480" cy="456840"/>
          </a:xfrm>
          <a:prstGeom prst="rect">
            <a:avLst/>
          </a:prstGeom>
        </p:spPr>
        <p:txBody>
          <a:bodyPr lIns="50760" rIns="50760" tIns="50760" bIns="50760" anchor="b"/>
          <a:p>
            <a:pPr marL="432000" indent="-324000">
              <a:buClr>
                <a:srgbClr val="ffffff"/>
              </a:buClr>
              <a:buSzPct val="45000"/>
              <a:buFont typeface="Wingdings" charset="2"/>
              <a:buChar char=""/>
            </a:pPr>
            <a:r>
              <a:rPr b="0" lang="en-IN" sz="2400" spc="-1" strike="noStrike">
                <a:solidFill>
                  <a:srgbClr val="000000"/>
                </a:solidFill>
                <a:uFill>
                  <a:solidFill>
                    <a:srgbClr val="ffffff"/>
                  </a:solidFill>
                </a:uFill>
                <a:latin typeface="Arial"/>
              </a:rPr>
              <a:t>Click to edit the outline text format</a:t>
            </a:r>
            <a:endParaRPr b="0" lang="en-IN" sz="2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2400" spc="-1" strike="noStrike">
                <a:solidFill>
                  <a:srgbClr val="000000"/>
                </a:solidFill>
                <a:uFill>
                  <a:solidFill>
                    <a:srgbClr val="ffffff"/>
                  </a:solidFill>
                </a:uFill>
                <a:latin typeface="Arial"/>
              </a:rPr>
              <a:t>Second Outline Level</a:t>
            </a:r>
            <a:endParaRPr b="0" lang="en-IN" sz="2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2400" spc="-1" strike="noStrike">
                <a:solidFill>
                  <a:srgbClr val="000000"/>
                </a:solidFill>
                <a:uFill>
                  <a:solidFill>
                    <a:srgbClr val="ffffff"/>
                  </a:solidFill>
                </a:uFill>
                <a:latin typeface="Arial"/>
              </a:rPr>
              <a:t>Fourth Outline Level</a:t>
            </a:r>
            <a:endParaRPr b="0" lang="en-IN" sz="2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400" spc="-1" strike="noStrike">
                <a:solidFill>
                  <a:srgbClr val="000000"/>
                </a:solidFill>
                <a:uFill>
                  <a:solidFill>
                    <a:srgbClr val="ffffff"/>
                  </a:solidFill>
                </a:uFill>
                <a:latin typeface="Arial"/>
              </a:rPr>
              <a:t>Fifth Outline Level</a:t>
            </a:r>
            <a:endParaRPr b="0" lang="en-IN" sz="24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400" spc="-1" strike="noStrike">
                <a:solidFill>
                  <a:srgbClr val="000000"/>
                </a:solidFill>
                <a:uFill>
                  <a:solidFill>
                    <a:srgbClr val="ffffff"/>
                  </a:solidFill>
                </a:uFill>
                <a:latin typeface="Arial"/>
              </a:rPr>
              <a:t>Sixth Outline Level</a:t>
            </a:r>
            <a:endParaRPr b="0" lang="en-IN" sz="24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400" spc="-1" strike="noStrike">
                <a:solidFill>
                  <a:srgbClr val="000000"/>
                </a:solidFill>
                <a:uFill>
                  <a:solidFill>
                    <a:srgbClr val="ffffff"/>
                  </a:solidFill>
                </a:uFill>
                <a:latin typeface="Arial"/>
              </a:rPr>
              <a:t>Seventh Outline Level</a:t>
            </a:r>
            <a:endParaRPr b="0" lang="en-IN" sz="2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7112160" y="1536840"/>
            <a:ext cx="5486040" cy="7797600"/>
          </a:xfrm>
          <a:prstGeom prst="rect">
            <a:avLst/>
          </a:prstGeom>
        </p:spPr>
        <p:txBody>
          <a:bodyPr/>
          <a:p>
            <a:pPr marL="432000" indent="-324000">
              <a:buClr>
                <a:srgbClr val="ffffff"/>
              </a:buClr>
              <a:buSzPct val="45000"/>
              <a:buFont typeface="Wingdings" charset="2"/>
              <a:buChar char=""/>
            </a:pPr>
            <a:r>
              <a:rPr b="0" lang="en-IN" sz="3400" spc="-1" strike="noStrike">
                <a:solidFill>
                  <a:srgbClr val="000000"/>
                </a:solidFill>
                <a:uFill>
                  <a:solidFill>
                    <a:srgbClr val="ffffff"/>
                  </a:solidFill>
                </a:uFill>
                <a:latin typeface="Arial"/>
              </a:rPr>
              <a:t>Click to edit the outline text format</a:t>
            </a:r>
            <a:endParaRPr b="0" lang="en-IN" sz="3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3400" spc="-1" strike="noStrike">
                <a:solidFill>
                  <a:srgbClr val="000000"/>
                </a:solidFill>
                <a:uFill>
                  <a:solidFill>
                    <a:srgbClr val="ffffff"/>
                  </a:solidFill>
                </a:uFill>
                <a:latin typeface="Arial"/>
              </a:rPr>
              <a:t>Second Outline Level</a:t>
            </a:r>
            <a:endParaRPr b="0" lang="en-IN" sz="3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3400" spc="-1" strike="noStrike">
                <a:solidFill>
                  <a:srgbClr val="000000"/>
                </a:solidFill>
                <a:uFill>
                  <a:solidFill>
                    <a:srgbClr val="ffffff"/>
                  </a:solidFill>
                </a:uFill>
                <a:latin typeface="Arial"/>
              </a:rPr>
              <a:t>Third Outline Level</a:t>
            </a:r>
            <a:endParaRPr b="0" lang="en-IN" sz="3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3400" spc="-1" strike="noStrike">
                <a:solidFill>
                  <a:srgbClr val="000000"/>
                </a:solidFill>
                <a:uFill>
                  <a:solidFill>
                    <a:srgbClr val="ffffff"/>
                  </a:solidFill>
                </a:uFill>
                <a:latin typeface="Arial"/>
              </a:rPr>
              <a:t>Fourth Outline Level</a:t>
            </a:r>
            <a:endParaRPr b="0" lang="en-IN" sz="3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3400" spc="-1" strike="noStrike">
                <a:solidFill>
                  <a:srgbClr val="000000"/>
                </a:solidFill>
                <a:uFill>
                  <a:solidFill>
                    <a:srgbClr val="ffffff"/>
                  </a:solidFill>
                </a:uFill>
                <a:latin typeface="Arial"/>
              </a:rPr>
              <a:t>Fifth Outline Level</a:t>
            </a:r>
            <a:endParaRPr b="0" lang="en-IN" sz="34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3400" spc="-1" strike="noStrike">
                <a:solidFill>
                  <a:srgbClr val="000000"/>
                </a:solidFill>
                <a:uFill>
                  <a:solidFill>
                    <a:srgbClr val="ffffff"/>
                  </a:solidFill>
                </a:uFill>
                <a:latin typeface="Arial"/>
              </a:rPr>
              <a:t>Sixth Outline Level</a:t>
            </a:r>
            <a:endParaRPr b="0" lang="en-IN" sz="34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3400" spc="-1" strike="noStrike">
                <a:solidFill>
                  <a:srgbClr val="000000"/>
                </a:solidFill>
                <a:uFill>
                  <a:solidFill>
                    <a:srgbClr val="ffffff"/>
                  </a:solidFill>
                </a:uFill>
                <a:latin typeface="Arial"/>
              </a:rPr>
              <a:t>Seventh Outline Level</a:t>
            </a:r>
            <a:endParaRPr b="0" lang="en-IN" sz="3400" spc="-1" strike="noStrike">
              <a:solidFill>
                <a:srgbClr val="000000"/>
              </a:solidFill>
              <a:uFill>
                <a:solidFill>
                  <a:srgbClr val="ffffff"/>
                </a:solidFill>
              </a:uFill>
              <a:latin typeface="Arial"/>
            </a:endParaRPr>
          </a:p>
        </p:txBody>
      </p:sp>
      <p:sp>
        <p:nvSpPr>
          <p:cNvPr id="40" name="PlaceHolder 3"/>
          <p:cNvSpPr>
            <a:spLocks noGrp="1"/>
          </p:cNvSpPr>
          <p:nvPr>
            <p:ph type="title"/>
          </p:nvPr>
        </p:nvSpPr>
        <p:spPr>
          <a:xfrm>
            <a:off x="406440" y="1536840"/>
            <a:ext cx="6298920" cy="723600"/>
          </a:xfrm>
          <a:prstGeom prst="rect">
            <a:avLst/>
          </a:prstGeom>
        </p:spPr>
        <p:txBody>
          <a:bodyPr lIns="50760" rIns="50760" tIns="50760" bIns="50760"/>
          <a:p>
            <a:endParaRPr b="0" lang="en-IN" sz="14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406440" y="2743200"/>
            <a:ext cx="6298920" cy="6108120"/>
          </a:xfrm>
          <a:prstGeom prst="rect">
            <a:avLst/>
          </a:prstGeom>
        </p:spPr>
        <p:txBody>
          <a:bodyPr lIns="50760" rIns="50760" tIns="50760" bIns="50760"/>
          <a:p>
            <a:pPr marL="432000" indent="-324000">
              <a:buClr>
                <a:srgbClr val="ffffff"/>
              </a:buClr>
              <a:buSzPct val="45000"/>
              <a:buFont typeface="Wingdings" charset="2"/>
              <a:buChar char=""/>
            </a:pPr>
            <a:r>
              <a:rPr b="0" lang="en-IN" sz="2800" spc="-1" strike="noStrike">
                <a:solidFill>
                  <a:srgbClr val="000000"/>
                </a:solidFill>
                <a:uFill>
                  <a:solidFill>
                    <a:srgbClr val="ffffff"/>
                  </a:solidFill>
                </a:uFill>
                <a:latin typeface="Arial"/>
              </a:rPr>
              <a:t>Click to edit the outline text format</a:t>
            </a:r>
            <a:endParaRPr b="0" lang="en-IN"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2800" spc="-1" strike="noStrike">
                <a:solidFill>
                  <a:srgbClr val="000000"/>
                </a:solidFill>
                <a:uFill>
                  <a:solidFill>
                    <a:srgbClr val="ffffff"/>
                  </a:solidFill>
                </a:uFill>
                <a:latin typeface="Arial"/>
              </a:rPr>
              <a:t>Third Outline Level</a:t>
            </a:r>
            <a:endParaRPr b="0" lang="en-IN"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2800" spc="-1" strike="noStrike">
                <a:solidFill>
                  <a:srgbClr val="000000"/>
                </a:solidFill>
                <a:uFill>
                  <a:solidFill>
                    <a:srgbClr val="ffffff"/>
                  </a:solidFill>
                </a:uFill>
                <a:latin typeface="Arial"/>
              </a:rPr>
              <a:t>Fourth Outline Level</a:t>
            </a:r>
            <a:endParaRPr b="0" lang="en-IN"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800" spc="-1" strike="noStrike">
                <a:solidFill>
                  <a:srgbClr val="000000"/>
                </a:solidFill>
                <a:uFill>
                  <a:solidFill>
                    <a:srgbClr val="ffffff"/>
                  </a:solidFill>
                </a:uFill>
                <a:latin typeface="Arial"/>
              </a:rPr>
              <a:t>Fifth Outline Level</a:t>
            </a:r>
            <a:endParaRPr b="0" lang="en-IN" sz="28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800" spc="-1" strike="noStrike">
                <a:solidFill>
                  <a:srgbClr val="000000"/>
                </a:solidFill>
                <a:uFill>
                  <a:solidFill>
                    <a:srgbClr val="ffffff"/>
                  </a:solidFill>
                </a:uFill>
                <a:latin typeface="Arial"/>
              </a:rPr>
              <a:t>Sixth Outline Level</a:t>
            </a:r>
            <a:endParaRPr b="0" lang="en-IN" sz="28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800" spc="-1" strike="noStrike">
                <a:solidFill>
                  <a:srgbClr val="000000"/>
                </a:solidFill>
                <a:uFill>
                  <a:solidFill>
                    <a:srgbClr val="ffffff"/>
                  </a:solidFill>
                </a:uFill>
                <a:latin typeface="Arial"/>
              </a:rPr>
              <a:t>Seventh Outline Level</a:t>
            </a:r>
            <a:endParaRPr b="0" lang="en-IN" sz="2800" spc="-1" strike="noStrike">
              <a:solidFill>
                <a:srgbClr val="000000"/>
              </a:solidFill>
              <a:uFill>
                <a:solidFill>
                  <a:srgbClr val="ffffff"/>
                </a:solidFill>
              </a:uFill>
              <a:latin typeface="Arial"/>
            </a:endParaRPr>
          </a:p>
        </p:txBody>
      </p:sp>
      <p:sp>
        <p:nvSpPr>
          <p:cNvPr id="42" name="PlaceHolder 5"/>
          <p:cNvSpPr>
            <a:spLocks noGrp="1"/>
          </p:cNvSpPr>
          <p:nvPr>
            <p:ph type="sldNum"/>
          </p:nvPr>
        </p:nvSpPr>
        <p:spPr>
          <a:xfrm>
            <a:off x="12186720" y="431640"/>
            <a:ext cx="406440" cy="456840"/>
          </a:xfrm>
          <a:prstGeom prst="rect">
            <a:avLst/>
          </a:prstGeom>
        </p:spPr>
        <p:txBody>
          <a:bodyPr lIns="50760" rIns="50760" tIns="50760" bIns="50760"/>
          <a:p>
            <a:pPr algn="r">
              <a:lnSpc>
                <a:spcPct val="100000"/>
              </a:lnSpc>
            </a:pPr>
            <a:fld id="{A47C4500-79E7-4BB9-866E-66DA83078C48}" type="slidenum">
              <a:rPr b="0" lang="en-IN" sz="2400" spc="-1" strike="noStrike">
                <a:solidFill>
                  <a:srgbClr val="ffffff"/>
                </a:solidFill>
                <a:uFill>
                  <a:solidFill>
                    <a:srgbClr val="ffffff"/>
                  </a:solidFill>
                </a:uFill>
                <a:latin typeface="Arial"/>
                <a:ea typeface="Arial"/>
              </a:rPr>
              <a:t>&lt;number&gt;</a:t>
            </a:fld>
            <a:endParaRPr b="0" lang="en-IN"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77" name="PlaceHolder 1"/>
          <p:cNvSpPr>
            <a:spLocks noGrp="1"/>
          </p:cNvSpPr>
          <p:nvPr>
            <p:ph type="body"/>
          </p:nvPr>
        </p:nvSpPr>
        <p:spPr>
          <a:xfrm>
            <a:off x="406440" y="457200"/>
            <a:ext cx="11175480" cy="456840"/>
          </a:xfrm>
          <a:prstGeom prst="rect">
            <a:avLst/>
          </a:prstGeom>
        </p:spPr>
        <p:txBody>
          <a:bodyPr lIns="50760" rIns="50760" tIns="50760" bIns="50760" anchor="b"/>
          <a:p>
            <a:pPr marL="432000" indent="-324000">
              <a:buClr>
                <a:srgbClr val="ffffff"/>
              </a:buClr>
              <a:buSzPct val="45000"/>
              <a:buFont typeface="Wingdings" charset="2"/>
              <a:buChar char=""/>
            </a:pPr>
            <a:r>
              <a:rPr b="0" lang="en-IN" sz="2400" spc="-1" strike="noStrike">
                <a:solidFill>
                  <a:srgbClr val="000000"/>
                </a:solidFill>
                <a:uFill>
                  <a:solidFill>
                    <a:srgbClr val="ffffff"/>
                  </a:solidFill>
                </a:uFill>
                <a:latin typeface="Arial"/>
              </a:rPr>
              <a:t>Click to edit the outline text format</a:t>
            </a:r>
            <a:endParaRPr b="0" lang="en-IN" sz="2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2400" spc="-1" strike="noStrike">
                <a:solidFill>
                  <a:srgbClr val="000000"/>
                </a:solidFill>
                <a:uFill>
                  <a:solidFill>
                    <a:srgbClr val="ffffff"/>
                  </a:solidFill>
                </a:uFill>
                <a:latin typeface="Arial"/>
              </a:rPr>
              <a:t>Second Outline Level</a:t>
            </a:r>
            <a:endParaRPr b="0" lang="en-IN" sz="2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2400" spc="-1" strike="noStrike">
                <a:solidFill>
                  <a:srgbClr val="000000"/>
                </a:solidFill>
                <a:uFill>
                  <a:solidFill>
                    <a:srgbClr val="ffffff"/>
                  </a:solidFill>
                </a:uFill>
                <a:latin typeface="Arial"/>
              </a:rPr>
              <a:t>Fourth Outline Level</a:t>
            </a:r>
            <a:endParaRPr b="0" lang="en-IN" sz="2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400" spc="-1" strike="noStrike">
                <a:solidFill>
                  <a:srgbClr val="000000"/>
                </a:solidFill>
                <a:uFill>
                  <a:solidFill>
                    <a:srgbClr val="ffffff"/>
                  </a:solidFill>
                </a:uFill>
                <a:latin typeface="Arial"/>
              </a:rPr>
              <a:t>Fifth Outline Level</a:t>
            </a:r>
            <a:endParaRPr b="0" lang="en-IN" sz="24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400" spc="-1" strike="noStrike">
                <a:solidFill>
                  <a:srgbClr val="000000"/>
                </a:solidFill>
                <a:uFill>
                  <a:solidFill>
                    <a:srgbClr val="ffffff"/>
                  </a:solidFill>
                </a:uFill>
                <a:latin typeface="Arial"/>
              </a:rPr>
              <a:t>Sixth Outline Level</a:t>
            </a:r>
            <a:endParaRPr b="0" lang="en-IN" sz="24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400" spc="-1" strike="noStrike">
                <a:solidFill>
                  <a:srgbClr val="000000"/>
                </a:solidFill>
                <a:uFill>
                  <a:solidFill>
                    <a:srgbClr val="ffffff"/>
                  </a:solidFill>
                </a:uFill>
                <a:latin typeface="Arial"/>
              </a:rPr>
              <a:t>Seventh Outline Level</a:t>
            </a:r>
            <a:endParaRPr b="0" lang="en-IN" sz="2400" spc="-1" strike="noStrike">
              <a:solidFill>
                <a:srgbClr val="000000"/>
              </a:solidFill>
              <a:uFill>
                <a:solidFill>
                  <a:srgbClr val="ffffff"/>
                </a:solidFill>
              </a:uFill>
              <a:latin typeface="Arial"/>
            </a:endParaRPr>
          </a:p>
        </p:txBody>
      </p:sp>
      <p:sp>
        <p:nvSpPr>
          <p:cNvPr id="78" name="PlaceHolder 2"/>
          <p:cNvSpPr>
            <a:spLocks noGrp="1"/>
          </p:cNvSpPr>
          <p:nvPr>
            <p:ph type="title"/>
          </p:nvPr>
        </p:nvSpPr>
        <p:spPr>
          <a:xfrm>
            <a:off x="406440" y="1536840"/>
            <a:ext cx="12191760" cy="723600"/>
          </a:xfrm>
          <a:prstGeom prst="rect">
            <a:avLst/>
          </a:prstGeom>
        </p:spPr>
        <p:txBody>
          <a:bodyPr lIns="50760" rIns="50760" tIns="50760" bIns="50760"/>
          <a:p>
            <a:endParaRPr b="0" lang="en-IN" sz="14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406440" y="2743200"/>
            <a:ext cx="12191760" cy="6108120"/>
          </a:xfrm>
          <a:prstGeom prst="rect">
            <a:avLst/>
          </a:prstGeom>
        </p:spPr>
        <p:txBody>
          <a:bodyPr lIns="50760" rIns="50760" tIns="50760" bIns="50760"/>
          <a:p>
            <a:pPr marL="432000" indent="-324000">
              <a:buClr>
                <a:srgbClr val="ffffff"/>
              </a:buClr>
              <a:buSzPct val="45000"/>
              <a:buFont typeface="Wingdings" charset="2"/>
              <a:buChar char=""/>
            </a:pPr>
            <a:r>
              <a:rPr b="0" lang="en-IN" sz="2100" spc="-1" strike="noStrike">
                <a:solidFill>
                  <a:srgbClr val="000000"/>
                </a:solidFill>
                <a:uFill>
                  <a:solidFill>
                    <a:srgbClr val="ffffff"/>
                  </a:solidFill>
                </a:uFill>
                <a:latin typeface="Arial"/>
              </a:rPr>
              <a:t>Click to edit the outline text format</a:t>
            </a:r>
            <a:endParaRPr b="0" lang="en-IN" sz="21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2100" spc="-1" strike="noStrike">
                <a:solidFill>
                  <a:srgbClr val="000000"/>
                </a:solidFill>
                <a:uFill>
                  <a:solidFill>
                    <a:srgbClr val="ffffff"/>
                  </a:solidFill>
                </a:uFill>
                <a:latin typeface="Arial"/>
              </a:rPr>
              <a:t>Second Outline Level</a:t>
            </a:r>
            <a:endParaRPr b="0" lang="en-IN" sz="21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2100" spc="-1" strike="noStrike">
                <a:solidFill>
                  <a:srgbClr val="000000"/>
                </a:solidFill>
                <a:uFill>
                  <a:solidFill>
                    <a:srgbClr val="ffffff"/>
                  </a:solidFill>
                </a:uFill>
                <a:latin typeface="Arial"/>
              </a:rPr>
              <a:t>Third Outline Level</a:t>
            </a:r>
            <a:endParaRPr b="0" lang="en-IN" sz="21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2100" spc="-1" strike="noStrike">
                <a:solidFill>
                  <a:srgbClr val="000000"/>
                </a:solidFill>
                <a:uFill>
                  <a:solidFill>
                    <a:srgbClr val="ffffff"/>
                  </a:solidFill>
                </a:uFill>
                <a:latin typeface="Arial"/>
              </a:rPr>
              <a:t>Fourth Outline Level</a:t>
            </a:r>
            <a:endParaRPr b="0" lang="en-IN" sz="21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100" spc="-1" strike="noStrike">
                <a:solidFill>
                  <a:srgbClr val="000000"/>
                </a:solidFill>
                <a:uFill>
                  <a:solidFill>
                    <a:srgbClr val="ffffff"/>
                  </a:solidFill>
                </a:uFill>
                <a:latin typeface="Arial"/>
              </a:rPr>
              <a:t>Fifth Outline Level</a:t>
            </a:r>
            <a:endParaRPr b="0" lang="en-IN" sz="21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100" spc="-1" strike="noStrike">
                <a:solidFill>
                  <a:srgbClr val="000000"/>
                </a:solidFill>
                <a:uFill>
                  <a:solidFill>
                    <a:srgbClr val="ffffff"/>
                  </a:solidFill>
                </a:uFill>
                <a:latin typeface="Arial"/>
              </a:rPr>
              <a:t>Sixth Outline Level</a:t>
            </a:r>
            <a:endParaRPr b="0" lang="en-IN" sz="21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100" spc="-1" strike="noStrike">
                <a:solidFill>
                  <a:srgbClr val="000000"/>
                </a:solidFill>
                <a:uFill>
                  <a:solidFill>
                    <a:srgbClr val="ffffff"/>
                  </a:solidFill>
                </a:uFill>
                <a:latin typeface="Arial"/>
              </a:rPr>
              <a:t>Seventh Outline Level</a:t>
            </a:r>
            <a:endParaRPr b="0" lang="en-IN" sz="2100" spc="-1" strike="noStrike">
              <a:solidFill>
                <a:srgbClr val="000000"/>
              </a:solidFill>
              <a:uFill>
                <a:solidFill>
                  <a:srgbClr val="ffffff"/>
                </a:solidFill>
              </a:uFill>
              <a:latin typeface="Arial"/>
            </a:endParaRPr>
          </a:p>
        </p:txBody>
      </p:sp>
      <p:sp>
        <p:nvSpPr>
          <p:cNvPr id="80" name="PlaceHolder 4"/>
          <p:cNvSpPr>
            <a:spLocks noGrp="1"/>
          </p:cNvSpPr>
          <p:nvPr>
            <p:ph type="sldNum"/>
          </p:nvPr>
        </p:nvSpPr>
        <p:spPr>
          <a:xfrm>
            <a:off x="12186720" y="431640"/>
            <a:ext cx="406440" cy="456840"/>
          </a:xfrm>
          <a:prstGeom prst="rect">
            <a:avLst/>
          </a:prstGeom>
        </p:spPr>
        <p:txBody>
          <a:bodyPr lIns="50760" rIns="50760" tIns="50760" bIns="50760"/>
          <a:p>
            <a:pPr algn="r">
              <a:lnSpc>
                <a:spcPct val="100000"/>
              </a:lnSpc>
            </a:pPr>
            <a:fld id="{E70C923C-F639-43FF-8B94-6D0F6DD1D5C6}" type="slidenum">
              <a:rPr b="0" lang="en-IN" sz="2400" spc="-1" strike="noStrike">
                <a:solidFill>
                  <a:srgbClr val="ffffff"/>
                </a:solidFill>
                <a:uFill>
                  <a:solidFill>
                    <a:srgbClr val="ffffff"/>
                  </a:solidFill>
                </a:uFill>
                <a:latin typeface="Arial"/>
                <a:ea typeface="Arial"/>
              </a:rPr>
              <a:t>&lt;number&gt;</a:t>
            </a:fld>
            <a:endParaRPr b="0" lang="en-IN"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115" name="CustomShape 1"/>
          <p:cNvSpPr/>
          <p:nvPr/>
        </p:nvSpPr>
        <p:spPr>
          <a:xfrm rot="5400000">
            <a:off x="5147280" y="1119240"/>
            <a:ext cx="8976600" cy="6737400"/>
          </a:xfrm>
          <a:prstGeom prst="diagStripe">
            <a:avLst>
              <a:gd name="adj" fmla="val 49469"/>
            </a:avLst>
          </a:prstGeom>
          <a:solidFill>
            <a:schemeClr val="lt1">
              <a:alpha val="3460"/>
            </a:schemeClr>
          </a:solidFill>
          <a:ln>
            <a:noFill/>
          </a:ln>
        </p:spPr>
        <p:style>
          <a:lnRef idx="0"/>
          <a:fillRef idx="0"/>
          <a:effectRef idx="0"/>
          <a:fontRef idx="minor"/>
        </p:style>
      </p:sp>
      <p:sp>
        <p:nvSpPr>
          <p:cNvPr id="116" name="CustomShape 2"/>
          <p:cNvSpPr/>
          <p:nvPr/>
        </p:nvSpPr>
        <p:spPr>
          <a:xfrm rot="5400000">
            <a:off x="5866200" y="1026720"/>
            <a:ext cx="8150040" cy="6096240"/>
          </a:xfrm>
          <a:prstGeom prst="diagStripe">
            <a:avLst>
              <a:gd name="adj" fmla="val 0"/>
            </a:avLst>
          </a:prstGeom>
          <a:solidFill>
            <a:schemeClr val="lt1">
              <a:alpha val="3460"/>
            </a:schemeClr>
          </a:solidFill>
          <a:ln>
            <a:noFill/>
          </a:ln>
        </p:spPr>
        <p:style>
          <a:lnRef idx="0"/>
          <a:fillRef idx="0"/>
          <a:effectRef idx="0"/>
          <a:fontRef idx="minor"/>
        </p:style>
      </p:sp>
      <p:sp>
        <p:nvSpPr>
          <p:cNvPr id="117" name="CustomShape 3"/>
          <p:cNvSpPr/>
          <p:nvPr/>
        </p:nvSpPr>
        <p:spPr>
          <a:xfrm rot="16200000">
            <a:off x="7798680" y="2536560"/>
            <a:ext cx="1533240" cy="1149840"/>
          </a:xfrm>
          <a:prstGeom prst="diagStripe">
            <a:avLst>
              <a:gd name="adj" fmla="val 50000"/>
            </a:avLst>
          </a:prstGeom>
          <a:solidFill>
            <a:schemeClr val="lt1">
              <a:alpha val="7310"/>
            </a:schemeClr>
          </a:solidFill>
          <a:ln>
            <a:noFill/>
          </a:ln>
        </p:spPr>
        <p:style>
          <a:lnRef idx="0"/>
          <a:fillRef idx="0"/>
          <a:effectRef idx="0"/>
          <a:fontRef idx="minor"/>
        </p:style>
      </p:sp>
      <p:sp>
        <p:nvSpPr>
          <p:cNvPr id="118" name="CustomShape 4"/>
          <p:cNvSpPr/>
          <p:nvPr/>
        </p:nvSpPr>
        <p:spPr>
          <a:xfrm flipH="1">
            <a:off x="8319600" y="2738160"/>
            <a:ext cx="1149840" cy="1533240"/>
          </a:xfrm>
          <a:prstGeom prst="diagStripe">
            <a:avLst>
              <a:gd name="adj" fmla="val 50000"/>
            </a:avLst>
          </a:prstGeom>
          <a:solidFill>
            <a:schemeClr val="lt1">
              <a:alpha val="7310"/>
            </a:schemeClr>
          </a:solidFill>
          <a:ln>
            <a:noFill/>
          </a:ln>
        </p:spPr>
        <p:style>
          <a:lnRef idx="0"/>
          <a:fillRef idx="0"/>
          <a:effectRef idx="0"/>
          <a:fontRef idx="minor"/>
        </p:style>
      </p:sp>
      <p:sp>
        <p:nvSpPr>
          <p:cNvPr id="119" name="CustomShape 5"/>
          <p:cNvSpPr/>
          <p:nvPr/>
        </p:nvSpPr>
        <p:spPr>
          <a:xfrm rot="16200000">
            <a:off x="8322840" y="4874760"/>
            <a:ext cx="1533240" cy="1149840"/>
          </a:xfrm>
          <a:prstGeom prst="diagStripe">
            <a:avLst>
              <a:gd name="adj" fmla="val 50000"/>
            </a:avLst>
          </a:prstGeom>
          <a:solidFill>
            <a:schemeClr val="lt1">
              <a:alpha val="7310"/>
            </a:schemeClr>
          </a:solidFill>
          <a:ln>
            <a:noFill/>
          </a:ln>
        </p:spPr>
        <p:style>
          <a:lnRef idx="0"/>
          <a:fillRef idx="0"/>
          <a:effectRef idx="0"/>
          <a:fontRef idx="minor"/>
        </p:style>
      </p:sp>
      <p:sp>
        <p:nvSpPr>
          <p:cNvPr id="120" name="CustomShape 6"/>
          <p:cNvSpPr/>
          <p:nvPr/>
        </p:nvSpPr>
        <p:spPr>
          <a:xfrm flipH="1">
            <a:off x="8849160" y="5076360"/>
            <a:ext cx="1149840" cy="1533240"/>
          </a:xfrm>
          <a:prstGeom prst="diagStripe">
            <a:avLst>
              <a:gd name="adj" fmla="val 50000"/>
            </a:avLst>
          </a:prstGeom>
          <a:solidFill>
            <a:schemeClr val="lt1">
              <a:alpha val="7310"/>
            </a:schemeClr>
          </a:solidFill>
          <a:ln>
            <a:noFill/>
          </a:ln>
        </p:spPr>
        <p:style>
          <a:lnRef idx="0"/>
          <a:fillRef idx="0"/>
          <a:effectRef idx="0"/>
          <a:fontRef idx="minor"/>
        </p:style>
      </p:sp>
      <p:sp>
        <p:nvSpPr>
          <p:cNvPr id="121" name="CustomShape 7"/>
          <p:cNvSpPr/>
          <p:nvPr/>
        </p:nvSpPr>
        <p:spPr>
          <a:xfrm rot="16200000">
            <a:off x="9301680" y="3723120"/>
            <a:ext cx="1533240" cy="1149840"/>
          </a:xfrm>
          <a:prstGeom prst="diagStripe">
            <a:avLst>
              <a:gd name="adj" fmla="val 50000"/>
            </a:avLst>
          </a:prstGeom>
          <a:solidFill>
            <a:schemeClr val="lt1">
              <a:alpha val="7310"/>
            </a:schemeClr>
          </a:solidFill>
          <a:ln>
            <a:noFill/>
          </a:ln>
        </p:spPr>
        <p:style>
          <a:lnRef idx="0"/>
          <a:fillRef idx="0"/>
          <a:effectRef idx="0"/>
          <a:fontRef idx="minor"/>
        </p:style>
      </p:sp>
      <p:sp>
        <p:nvSpPr>
          <p:cNvPr id="122" name="CustomShape 8"/>
          <p:cNvSpPr/>
          <p:nvPr/>
        </p:nvSpPr>
        <p:spPr>
          <a:xfrm flipH="1">
            <a:off x="9824760" y="3924360"/>
            <a:ext cx="1149840" cy="1533240"/>
          </a:xfrm>
          <a:prstGeom prst="diagStripe">
            <a:avLst>
              <a:gd name="adj" fmla="val 50000"/>
            </a:avLst>
          </a:prstGeom>
          <a:solidFill>
            <a:schemeClr val="lt2"/>
          </a:solidFill>
          <a:ln>
            <a:noFill/>
          </a:ln>
        </p:spPr>
        <p:style>
          <a:lnRef idx="0"/>
          <a:fillRef idx="0"/>
          <a:effectRef idx="0"/>
          <a:fontRef idx="minor"/>
        </p:style>
      </p:sp>
      <p:sp>
        <p:nvSpPr>
          <p:cNvPr id="123" name="CustomShape 9"/>
          <p:cNvSpPr/>
          <p:nvPr/>
        </p:nvSpPr>
        <p:spPr>
          <a:xfrm rot="16200000">
            <a:off x="9565920" y="4890600"/>
            <a:ext cx="1533240" cy="1149840"/>
          </a:xfrm>
          <a:prstGeom prst="diagStripe">
            <a:avLst>
              <a:gd name="adj" fmla="val 50000"/>
            </a:avLst>
          </a:prstGeom>
          <a:solidFill>
            <a:schemeClr val="lt1">
              <a:alpha val="7310"/>
            </a:schemeClr>
          </a:solidFill>
          <a:ln>
            <a:noFill/>
          </a:ln>
        </p:spPr>
        <p:style>
          <a:lnRef idx="0"/>
          <a:fillRef idx="0"/>
          <a:effectRef idx="0"/>
          <a:fontRef idx="minor"/>
        </p:style>
      </p:sp>
      <p:sp>
        <p:nvSpPr>
          <p:cNvPr id="124" name="CustomShape 10"/>
          <p:cNvSpPr/>
          <p:nvPr/>
        </p:nvSpPr>
        <p:spPr>
          <a:xfrm flipH="1">
            <a:off x="11328120" y="5106600"/>
            <a:ext cx="1149840" cy="1533240"/>
          </a:xfrm>
          <a:prstGeom prst="diagStripe">
            <a:avLst>
              <a:gd name="adj" fmla="val 50000"/>
            </a:avLst>
          </a:prstGeom>
          <a:solidFill>
            <a:schemeClr val="lt1">
              <a:alpha val="7310"/>
            </a:schemeClr>
          </a:solidFill>
          <a:ln>
            <a:noFill/>
          </a:ln>
        </p:spPr>
        <p:style>
          <a:lnRef idx="0"/>
          <a:fillRef idx="0"/>
          <a:effectRef idx="0"/>
          <a:fontRef idx="minor"/>
        </p:style>
      </p:sp>
      <p:sp>
        <p:nvSpPr>
          <p:cNvPr id="125" name="CustomShape 11"/>
          <p:cNvSpPr/>
          <p:nvPr/>
        </p:nvSpPr>
        <p:spPr>
          <a:xfrm flipH="1">
            <a:off x="11584080" y="6274440"/>
            <a:ext cx="1149840" cy="1533240"/>
          </a:xfrm>
          <a:prstGeom prst="diagStripe">
            <a:avLst>
              <a:gd name="adj" fmla="val 50000"/>
            </a:avLst>
          </a:prstGeom>
          <a:solidFill>
            <a:schemeClr val="lt1">
              <a:alpha val="7310"/>
            </a:schemeClr>
          </a:solidFill>
          <a:ln>
            <a:noFill/>
          </a:ln>
        </p:spPr>
        <p:style>
          <a:lnRef idx="0"/>
          <a:fillRef idx="0"/>
          <a:effectRef idx="0"/>
          <a:fontRef idx="minor"/>
        </p:style>
      </p:sp>
      <p:sp>
        <p:nvSpPr>
          <p:cNvPr id="126" name="CustomShape 12"/>
          <p:cNvSpPr/>
          <p:nvPr/>
        </p:nvSpPr>
        <p:spPr>
          <a:xfrm rot="16200000">
            <a:off x="9831240" y="6060960"/>
            <a:ext cx="1533240" cy="1149840"/>
          </a:xfrm>
          <a:prstGeom prst="diagStripe">
            <a:avLst>
              <a:gd name="adj" fmla="val 50000"/>
            </a:avLst>
          </a:prstGeom>
          <a:solidFill>
            <a:schemeClr val="lt1">
              <a:alpha val="7310"/>
            </a:schemeClr>
          </a:solidFill>
          <a:ln>
            <a:noFill/>
          </a:ln>
        </p:spPr>
        <p:style>
          <a:lnRef idx="0"/>
          <a:fillRef idx="0"/>
          <a:effectRef idx="0"/>
          <a:fontRef idx="minor"/>
        </p:style>
      </p:sp>
      <p:sp>
        <p:nvSpPr>
          <p:cNvPr id="127" name="CustomShape 13"/>
          <p:cNvSpPr/>
          <p:nvPr/>
        </p:nvSpPr>
        <p:spPr>
          <a:xfrm flipH="1">
            <a:off x="10348920" y="6262560"/>
            <a:ext cx="1149840" cy="1533240"/>
          </a:xfrm>
          <a:prstGeom prst="diagStripe">
            <a:avLst>
              <a:gd name="adj" fmla="val 50000"/>
            </a:avLst>
          </a:prstGeom>
          <a:solidFill>
            <a:schemeClr val="lt1">
              <a:alpha val="7310"/>
            </a:schemeClr>
          </a:solidFill>
          <a:ln>
            <a:noFill/>
          </a:ln>
        </p:spPr>
        <p:style>
          <a:lnRef idx="0"/>
          <a:fillRef idx="0"/>
          <a:effectRef idx="0"/>
          <a:fontRef idx="minor"/>
        </p:style>
      </p:sp>
      <p:sp>
        <p:nvSpPr>
          <p:cNvPr id="128" name="CustomShape 14"/>
          <p:cNvSpPr/>
          <p:nvPr/>
        </p:nvSpPr>
        <p:spPr>
          <a:xfrm rot="16200000">
            <a:off x="10086840" y="7228800"/>
            <a:ext cx="1533240" cy="1149840"/>
          </a:xfrm>
          <a:prstGeom prst="diagStripe">
            <a:avLst>
              <a:gd name="adj" fmla="val 50000"/>
            </a:avLst>
          </a:prstGeom>
          <a:solidFill>
            <a:schemeClr val="accent1"/>
          </a:solidFill>
          <a:ln>
            <a:noFill/>
          </a:ln>
        </p:spPr>
        <p:style>
          <a:lnRef idx="0"/>
          <a:fillRef idx="0"/>
          <a:effectRef idx="0"/>
          <a:fontRef idx="minor"/>
        </p:style>
      </p:sp>
      <p:sp>
        <p:nvSpPr>
          <p:cNvPr id="129" name="CustomShape 15"/>
          <p:cNvSpPr/>
          <p:nvPr/>
        </p:nvSpPr>
        <p:spPr>
          <a:xfrm flipH="1">
            <a:off x="10613160" y="7430400"/>
            <a:ext cx="1149840" cy="1533240"/>
          </a:xfrm>
          <a:prstGeom prst="diagStripe">
            <a:avLst>
              <a:gd name="adj" fmla="val 50000"/>
            </a:avLst>
          </a:prstGeom>
          <a:solidFill>
            <a:schemeClr val="lt1">
              <a:alpha val="7310"/>
            </a:schemeClr>
          </a:solidFill>
          <a:ln>
            <a:noFill/>
          </a:ln>
        </p:spPr>
        <p:style>
          <a:lnRef idx="0"/>
          <a:fillRef idx="0"/>
          <a:effectRef idx="0"/>
          <a:fontRef idx="minor"/>
        </p:style>
      </p:sp>
      <p:sp>
        <p:nvSpPr>
          <p:cNvPr id="130" name="CustomShape 16"/>
          <p:cNvSpPr/>
          <p:nvPr/>
        </p:nvSpPr>
        <p:spPr>
          <a:xfrm rot="16200000">
            <a:off x="11331360" y="7243200"/>
            <a:ext cx="1533240" cy="1149840"/>
          </a:xfrm>
          <a:prstGeom prst="diagStripe">
            <a:avLst>
              <a:gd name="adj" fmla="val 50000"/>
            </a:avLst>
          </a:prstGeom>
          <a:solidFill>
            <a:schemeClr val="lt1">
              <a:alpha val="7310"/>
            </a:schemeClr>
          </a:solidFill>
          <a:ln>
            <a:noFill/>
          </a:ln>
        </p:spPr>
        <p:style>
          <a:lnRef idx="0"/>
          <a:fillRef idx="0"/>
          <a:effectRef idx="0"/>
          <a:fontRef idx="minor"/>
        </p:style>
      </p:sp>
      <p:sp>
        <p:nvSpPr>
          <p:cNvPr id="131" name="CustomShape 17"/>
          <p:cNvSpPr/>
          <p:nvPr/>
        </p:nvSpPr>
        <p:spPr>
          <a:xfrm flipH="1">
            <a:off x="11853360" y="7444800"/>
            <a:ext cx="1149840" cy="1533240"/>
          </a:xfrm>
          <a:prstGeom prst="diagStripe">
            <a:avLst>
              <a:gd name="adj" fmla="val 50000"/>
            </a:avLst>
          </a:prstGeom>
          <a:solidFill>
            <a:schemeClr val="lt1">
              <a:alpha val="7310"/>
            </a:schemeClr>
          </a:solidFill>
          <a:ln>
            <a:noFill/>
          </a:ln>
        </p:spPr>
        <p:style>
          <a:lnRef idx="0"/>
          <a:fillRef idx="0"/>
          <a:effectRef idx="0"/>
          <a:fontRef idx="minor"/>
        </p:style>
      </p:sp>
      <p:sp>
        <p:nvSpPr>
          <p:cNvPr id="132" name="CustomShape 18"/>
          <p:cNvSpPr/>
          <p:nvPr/>
        </p:nvSpPr>
        <p:spPr>
          <a:xfrm rot="16200000">
            <a:off x="11595600" y="8411040"/>
            <a:ext cx="1533240" cy="1149840"/>
          </a:xfrm>
          <a:prstGeom prst="diagStripe">
            <a:avLst>
              <a:gd name="adj" fmla="val 50000"/>
            </a:avLst>
          </a:prstGeom>
          <a:solidFill>
            <a:schemeClr val="lt1">
              <a:alpha val="7310"/>
            </a:schemeClr>
          </a:solidFill>
          <a:ln>
            <a:noFill/>
          </a:ln>
        </p:spPr>
        <p:style>
          <a:lnRef idx="0"/>
          <a:fillRef idx="0"/>
          <a:effectRef idx="0"/>
          <a:fontRef idx="minor"/>
        </p:style>
      </p:sp>
      <p:sp>
        <p:nvSpPr>
          <p:cNvPr id="133" name="PlaceHolder 19"/>
          <p:cNvSpPr>
            <a:spLocks noGrp="1"/>
          </p:cNvSpPr>
          <p:nvPr>
            <p:ph type="title"/>
          </p:nvPr>
        </p:nvSpPr>
        <p:spPr>
          <a:xfrm>
            <a:off x="1171800" y="3893040"/>
            <a:ext cx="6523560" cy="2178000"/>
          </a:xfrm>
          <a:prstGeom prst="rect">
            <a:avLst/>
          </a:prstGeom>
        </p:spPr>
        <p:txBody>
          <a:bodyPr lIns="144360" rIns="144360" tIns="144360" bIns="144360" anchor="ctr"/>
          <a:p>
            <a:endParaRPr b="0" lang="en-IN" sz="1400" spc="-1" strike="noStrike">
              <a:solidFill>
                <a:srgbClr val="000000"/>
              </a:solidFill>
              <a:uFill>
                <a:solidFill>
                  <a:srgbClr val="ffffff"/>
                </a:solidFill>
              </a:uFill>
              <a:latin typeface="Arial"/>
            </a:endParaRPr>
          </a:p>
        </p:txBody>
      </p:sp>
      <p:sp>
        <p:nvSpPr>
          <p:cNvPr id="134" name="PlaceHolder 20"/>
          <p:cNvSpPr>
            <a:spLocks noGrp="1"/>
          </p:cNvSpPr>
          <p:nvPr>
            <p:ph type="sldNum"/>
          </p:nvPr>
        </p:nvSpPr>
        <p:spPr>
          <a:xfrm>
            <a:off x="12049560" y="8842680"/>
            <a:ext cx="780120" cy="745920"/>
          </a:xfrm>
          <a:prstGeom prst="rect">
            <a:avLst/>
          </a:prstGeom>
        </p:spPr>
        <p:txBody>
          <a:bodyPr lIns="144360" rIns="144360" tIns="144360" bIns="144360" anchor="ctr"/>
          <a:p>
            <a:pPr algn="r">
              <a:lnSpc>
                <a:spcPct val="100000"/>
              </a:lnSpc>
            </a:pPr>
            <a:fld id="{52C0473D-E922-45C2-A0BA-C450625910C2}" type="slidenum">
              <a:rPr b="0" lang="en-IN" sz="1600" spc="-1" strike="noStrike">
                <a:solidFill>
                  <a:srgbClr val="ffffff"/>
                </a:solidFill>
                <a:uFill>
                  <a:solidFill>
                    <a:srgbClr val="ffffff"/>
                  </a:solidFill>
                </a:uFill>
                <a:latin typeface="Lato"/>
                <a:ea typeface="Lato"/>
              </a:rPr>
              <a:t>&lt;number&gt;</a:t>
            </a:fld>
            <a:endParaRPr b="0" lang="en-IN" sz="1400" spc="-1" strike="noStrike">
              <a:solidFill>
                <a:srgbClr val="ffffff"/>
              </a:solidFill>
              <a:uFill>
                <a:solidFill>
                  <a:srgbClr val="ffffff"/>
                </a:solidFill>
              </a:uFill>
              <a:latin typeface="Times New Roman"/>
            </a:endParaRPr>
          </a:p>
        </p:txBody>
      </p:sp>
      <p:sp>
        <p:nvSpPr>
          <p:cNvPr id="135" name="PlaceHolder 21"/>
          <p:cNvSpPr>
            <a:spLocks noGrp="1"/>
          </p:cNvSpPr>
          <p:nvPr>
            <p:ph type="body"/>
          </p:nvPr>
        </p:nvSpPr>
        <p:spPr>
          <a:xfrm>
            <a:off x="650160" y="2282040"/>
            <a:ext cx="11703600" cy="5656320"/>
          </a:xfrm>
          <a:prstGeom prst="rect">
            <a:avLst/>
          </a:prstGeom>
        </p:spPr>
        <p:txBody>
          <a:bodyPr lIns="0" rIns="0" tIns="0" bIns="0"/>
          <a:p>
            <a:pPr marL="432000" indent="-324000">
              <a:buClr>
                <a:srgbClr val="ffffff"/>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406440" y="4038480"/>
            <a:ext cx="12191760" cy="4520880"/>
          </a:xfrm>
          <a:prstGeom prst="rect">
            <a:avLst/>
          </a:prstGeom>
        </p:spPr>
        <p:txBody>
          <a:bodyPr lIns="50760" rIns="50760" tIns="50760" bIns="50760"/>
          <a:p>
            <a:endParaRPr b="0" lang="en-IN" sz="1400" spc="-1" strike="noStrike">
              <a:solidFill>
                <a:srgbClr val="000000"/>
              </a:solidFill>
              <a:uFill>
                <a:solidFill>
                  <a:srgbClr val="ffffff"/>
                </a:solidFill>
              </a:uFill>
              <a:latin typeface="Arial"/>
            </a:endParaRPr>
          </a:p>
        </p:txBody>
      </p:sp>
      <p:sp>
        <p:nvSpPr>
          <p:cNvPr id="171" name="PlaceHolder 2"/>
          <p:cNvSpPr>
            <a:spLocks noGrp="1"/>
          </p:cNvSpPr>
          <p:nvPr>
            <p:ph type="sldNum"/>
          </p:nvPr>
        </p:nvSpPr>
        <p:spPr>
          <a:xfrm>
            <a:off x="12194280" y="431640"/>
            <a:ext cx="406440" cy="456840"/>
          </a:xfrm>
          <a:prstGeom prst="rect">
            <a:avLst/>
          </a:prstGeom>
        </p:spPr>
        <p:txBody>
          <a:bodyPr lIns="50760" rIns="50760" tIns="50760" bIns="50760"/>
          <a:p>
            <a:pPr algn="r">
              <a:lnSpc>
                <a:spcPct val="100000"/>
              </a:lnSpc>
            </a:pPr>
            <a:fld id="{67B1AB46-4B3D-4169-AA73-E2AA4967C315}" type="slidenum">
              <a:rPr b="0" lang="en-IN" sz="2400" spc="-1" strike="noStrike">
                <a:solidFill>
                  <a:srgbClr val="ffffff"/>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
        <p:nvSpPr>
          <p:cNvPr id="172" name="PlaceHolder 3"/>
          <p:cNvSpPr>
            <a:spLocks noGrp="1"/>
          </p:cNvSpPr>
          <p:nvPr>
            <p:ph type="body"/>
          </p:nvPr>
        </p:nvSpPr>
        <p:spPr>
          <a:xfrm>
            <a:off x="650160" y="2282040"/>
            <a:ext cx="11703600" cy="565632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07" name="TextShape 1"/>
          <p:cNvSpPr txBox="1"/>
          <p:nvPr/>
        </p:nvSpPr>
        <p:spPr>
          <a:xfrm>
            <a:off x="406440" y="3525840"/>
            <a:ext cx="12191760" cy="2704680"/>
          </a:xfrm>
          <a:prstGeom prst="rect">
            <a:avLst/>
          </a:prstGeom>
          <a:noFill/>
          <a:ln>
            <a:noFill/>
          </a:ln>
        </p:spPr>
        <p:txBody>
          <a:bodyPr lIns="50760" rIns="50760" tIns="50760" bIns="50760"/>
          <a:p>
            <a:pPr>
              <a:lnSpc>
                <a:spcPct val="80000"/>
              </a:lnSpc>
            </a:pPr>
            <a:r>
              <a:rPr b="0" lang="en-IN" sz="9600" spc="-1" strike="noStrike">
                <a:solidFill>
                  <a:srgbClr val="0145ac"/>
                </a:solidFill>
                <a:uFill>
                  <a:solidFill>
                    <a:srgbClr val="ffffff"/>
                  </a:solidFill>
                </a:uFill>
                <a:latin typeface="Arial"/>
                <a:ea typeface="Arial"/>
              </a:rPr>
              <a:t>LIFE EXPECTANCY DATA</a:t>
            </a:r>
            <a:endParaRPr b="0" lang="en-IN" sz="1400" spc="-1" strike="noStrike">
              <a:solidFill>
                <a:srgbClr val="000000"/>
              </a:solidFill>
              <a:uFill>
                <a:solidFill>
                  <a:srgbClr val="ffffff"/>
                </a:solidFill>
              </a:uFill>
              <a:latin typeface="Arial"/>
            </a:endParaRPr>
          </a:p>
        </p:txBody>
      </p:sp>
      <p:sp>
        <p:nvSpPr>
          <p:cNvPr id="208" name="TextShape 2"/>
          <p:cNvSpPr txBox="1"/>
          <p:nvPr/>
        </p:nvSpPr>
        <p:spPr>
          <a:xfrm>
            <a:off x="406440" y="466560"/>
            <a:ext cx="12191760" cy="1802880"/>
          </a:xfrm>
          <a:prstGeom prst="rect">
            <a:avLst/>
          </a:prstGeom>
          <a:noFill/>
          <a:ln>
            <a:noFill/>
          </a:ln>
        </p:spPr>
        <p:txBody>
          <a:bodyPr lIns="50760" rIns="50760" tIns="50760" bIns="50760" anchor="b"/>
          <a:p>
            <a:pPr>
              <a:lnSpc>
                <a:spcPct val="80000"/>
              </a:lnSpc>
            </a:pPr>
            <a:r>
              <a:rPr b="0" lang="en-IN" sz="5400" spc="-1" strike="noStrike">
                <a:solidFill>
                  <a:srgbClr val="a6aaa9"/>
                </a:solidFill>
                <a:uFill>
                  <a:solidFill>
                    <a:srgbClr val="ffffff"/>
                  </a:solidFill>
                </a:uFill>
                <a:latin typeface="Arial"/>
                <a:ea typeface="Arial"/>
              </a:rPr>
              <a:t>IDS PROJECT - 2018</a:t>
            </a:r>
            <a:endParaRPr b="0" lang="en-IN" sz="3200" spc="-1" strike="noStrike">
              <a:solidFill>
                <a:srgbClr val="ffffff"/>
              </a:solidFill>
              <a:uFill>
                <a:solidFill>
                  <a:srgbClr val="ffffff"/>
                </a:solidFill>
              </a:uFill>
              <a:latin typeface="Arial"/>
            </a:endParaRPr>
          </a:p>
        </p:txBody>
      </p:sp>
      <p:sp>
        <p:nvSpPr>
          <p:cNvPr id="209" name="CustomShape 3"/>
          <p:cNvSpPr/>
          <p:nvPr/>
        </p:nvSpPr>
        <p:spPr>
          <a:xfrm>
            <a:off x="406440" y="8443800"/>
            <a:ext cx="681480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ffffff"/>
                </a:solidFill>
                <a:uFill>
                  <a:solidFill>
                    <a:srgbClr val="ffffff"/>
                  </a:solidFill>
                </a:uFill>
                <a:latin typeface="Arial"/>
                <a:ea typeface="Arial"/>
              </a:rPr>
              <a:t>By Varun, Malavikka, Richa</a:t>
            </a:r>
            <a:endParaRPr b="0" lang="en-IN"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40" name="TextShape 1"/>
          <p:cNvSpPr txBox="1"/>
          <p:nvPr/>
        </p:nvSpPr>
        <p:spPr>
          <a:xfrm>
            <a:off x="189000" y="267480"/>
            <a:ext cx="10957320" cy="1289520"/>
          </a:xfrm>
          <a:prstGeom prst="rect">
            <a:avLst/>
          </a:prstGeom>
          <a:noFill/>
          <a:ln>
            <a:noFill/>
          </a:ln>
        </p:spPr>
        <p:txBody>
          <a:bodyPr lIns="50760" rIns="50760" tIns="50760" bIns="50760"/>
          <a:p>
            <a:pPr>
              <a:lnSpc>
                <a:spcPct val="100000"/>
              </a:lnSpc>
            </a:pPr>
            <a:r>
              <a:rPr b="0" lang="en-IN" sz="7200" spc="-1" strike="noStrike">
                <a:solidFill>
                  <a:srgbClr val="ffffff"/>
                </a:solidFill>
                <a:uFill>
                  <a:solidFill>
                    <a:srgbClr val="ffffff"/>
                  </a:solidFill>
                </a:uFill>
                <a:latin typeface="Avenir"/>
                <a:ea typeface="Avenir"/>
              </a:rPr>
              <a:t>Hypothesis Test</a:t>
            </a:r>
            <a:endParaRPr b="0" lang="en-IN" sz="1400" spc="-1" strike="noStrike">
              <a:solidFill>
                <a:srgbClr val="000000"/>
              </a:solidFill>
              <a:uFill>
                <a:solidFill>
                  <a:srgbClr val="ffffff"/>
                </a:solidFill>
              </a:uFill>
              <a:latin typeface="Arial"/>
            </a:endParaRPr>
          </a:p>
        </p:txBody>
      </p:sp>
      <p:sp>
        <p:nvSpPr>
          <p:cNvPr id="241" name="CustomShape 2"/>
          <p:cNvSpPr/>
          <p:nvPr/>
        </p:nvSpPr>
        <p:spPr>
          <a:xfrm>
            <a:off x="112320" y="2058120"/>
            <a:ext cx="11517120" cy="4946760"/>
          </a:xfrm>
          <a:prstGeom prst="rect">
            <a:avLst/>
          </a:prstGeom>
          <a:noFill/>
          <a:ln>
            <a:noFill/>
          </a:ln>
        </p:spPr>
        <p:style>
          <a:lnRef idx="0"/>
          <a:fillRef idx="0"/>
          <a:effectRef idx="0"/>
          <a:fontRef idx="minor"/>
        </p:style>
        <p:txBody>
          <a:bodyPr tIns="91440" bIns="91440"/>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3000" spc="-1" strike="noStrike">
                <a:solidFill>
                  <a:srgbClr val="ffffff"/>
                </a:solidFill>
                <a:uFill>
                  <a:solidFill>
                    <a:srgbClr val="ffffff"/>
                  </a:solidFill>
                </a:uFill>
                <a:latin typeface="Avenir"/>
                <a:ea typeface="Avenir"/>
              </a:rPr>
              <a:t>H0: The number of reported cases of measles is less than 2 per 1000 people</a:t>
            </a:r>
            <a:endParaRPr b="0" lang="en-IN" sz="1800" spc="-1" strike="noStrike">
              <a:solidFill>
                <a:srgbClr val="ffffff"/>
              </a:solidFill>
              <a:uFill>
                <a:solidFill>
                  <a:srgbClr val="ffffff"/>
                </a:solidFill>
              </a:uFill>
              <a:latin typeface="Arial"/>
            </a:endParaRPr>
          </a:p>
          <a:p>
            <a:pPr>
              <a:lnSpc>
                <a:spcPct val="100000"/>
              </a:lnSpc>
            </a:pPr>
            <a:r>
              <a:rPr b="0" lang="en-IN" sz="3000" spc="-1" strike="noStrike">
                <a:solidFill>
                  <a:srgbClr val="ffffff"/>
                </a:solidFill>
                <a:uFill>
                  <a:solidFill>
                    <a:srgbClr val="ffffff"/>
                  </a:solidFill>
                </a:uFill>
                <a:latin typeface="Avenir"/>
                <a:ea typeface="Avenir"/>
              </a:rPr>
              <a:t>H1: The number of reported cases of measles is greater than or equal to 2 per 1000 people</a:t>
            </a:r>
            <a:endParaRPr b="0" lang="en-IN" sz="1800" spc="-1" strike="noStrike">
              <a:solidFill>
                <a:srgbClr val="ffffff"/>
              </a:solidFill>
              <a:uFill>
                <a:solidFill>
                  <a:srgbClr val="ffffff"/>
                </a:solidFill>
              </a:uFill>
              <a:latin typeface="Arial"/>
            </a:endParaRPr>
          </a:p>
          <a:p>
            <a:pPr>
              <a:lnSpc>
                <a:spcPct val="100000"/>
              </a:lnSpc>
            </a:pPr>
            <a:r>
              <a:rPr b="0" lang="en-IN" sz="3000" spc="-1" strike="noStrike">
                <a:solidFill>
                  <a:srgbClr val="ffffff"/>
                </a:solidFill>
                <a:uFill>
                  <a:solidFill>
                    <a:srgbClr val="ffffff"/>
                  </a:solidFill>
                </a:uFill>
                <a:latin typeface="Avenir"/>
                <a:ea typeface="Avenir"/>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3000" spc="-1" strike="noStrike">
                <a:solidFill>
                  <a:srgbClr val="ffffff"/>
                </a:solidFill>
                <a:uFill>
                  <a:solidFill>
                    <a:srgbClr val="ffffff"/>
                  </a:solidFill>
                </a:uFill>
                <a:latin typeface="Avenir"/>
                <a:ea typeface="Avenir"/>
              </a:rPr>
              <a:t>We take p value threshold to be p&lt;0.5 And as per screenshot, For a value of 2 we get the p-value as 0.4</a:t>
            </a:r>
            <a:endParaRPr b="0" lang="en-IN" sz="1800" spc="-1" strike="noStrike">
              <a:solidFill>
                <a:srgbClr val="ffffff"/>
              </a:solidFill>
              <a:uFill>
                <a:solidFill>
                  <a:srgbClr val="ffffff"/>
                </a:solidFill>
              </a:uFill>
              <a:latin typeface="Arial"/>
            </a:endParaRPr>
          </a:p>
        </p:txBody>
      </p:sp>
      <p:pic>
        <p:nvPicPr>
          <p:cNvPr id="242" name="Google Shape;217;p26" descr=""/>
          <p:cNvPicPr/>
          <p:nvPr/>
        </p:nvPicPr>
        <p:blipFill>
          <a:blip r:embed="rId1"/>
          <a:stretch/>
        </p:blipFill>
        <p:spPr>
          <a:xfrm>
            <a:off x="304920" y="7081920"/>
            <a:ext cx="12699720" cy="1379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43" name="CustomShape 1"/>
          <p:cNvSpPr/>
          <p:nvPr/>
        </p:nvSpPr>
        <p:spPr>
          <a:xfrm>
            <a:off x="473040" y="485640"/>
            <a:ext cx="11427840" cy="1414080"/>
          </a:xfrm>
          <a:prstGeom prst="rect">
            <a:avLst/>
          </a:prstGeom>
          <a:noFill/>
          <a:ln>
            <a:noFill/>
          </a:ln>
        </p:spPr>
        <p:style>
          <a:lnRef idx="0"/>
          <a:fillRef idx="0"/>
          <a:effectRef idx="0"/>
          <a:fontRef idx="minor"/>
        </p:style>
        <p:txBody>
          <a:bodyPr tIns="91440" bIns="91440"/>
          <a:p>
            <a:pPr>
              <a:lnSpc>
                <a:spcPct val="100000"/>
              </a:lnSpc>
            </a:pPr>
            <a:r>
              <a:rPr b="0" lang="en-IN" sz="7200" spc="-1" strike="noStrike">
                <a:solidFill>
                  <a:srgbClr val="ffffff"/>
                </a:solidFill>
                <a:uFill>
                  <a:solidFill>
                    <a:srgbClr val="ffffff"/>
                  </a:solidFill>
                </a:uFill>
                <a:latin typeface="Avenir"/>
                <a:ea typeface="Avenir"/>
              </a:rPr>
              <a:t>Correlation</a:t>
            </a:r>
            <a:endParaRPr b="0" lang="en-IN" sz="1800" spc="-1" strike="noStrike">
              <a:solidFill>
                <a:srgbClr val="ffffff"/>
              </a:solidFill>
              <a:uFill>
                <a:solidFill>
                  <a:srgbClr val="ffffff"/>
                </a:solidFill>
              </a:uFill>
              <a:latin typeface="Arial"/>
            </a:endParaRPr>
          </a:p>
        </p:txBody>
      </p:sp>
      <p:sp>
        <p:nvSpPr>
          <p:cNvPr id="244" name="CustomShape 2"/>
          <p:cNvSpPr/>
          <p:nvPr/>
        </p:nvSpPr>
        <p:spPr>
          <a:xfrm>
            <a:off x="562320" y="2339280"/>
            <a:ext cx="11709000" cy="2483640"/>
          </a:xfrm>
          <a:prstGeom prst="rect">
            <a:avLst/>
          </a:prstGeom>
          <a:noFill/>
          <a:ln>
            <a:noFill/>
          </a:ln>
        </p:spPr>
        <p:style>
          <a:lnRef idx="0"/>
          <a:fillRef idx="0"/>
          <a:effectRef idx="0"/>
          <a:fontRef idx="minor"/>
        </p:style>
        <p:txBody>
          <a:bodyPr tIns="91440" bIns="91440"/>
          <a:p>
            <a:pPr marL="457200" indent="-418680">
              <a:lnSpc>
                <a:spcPct val="100000"/>
              </a:lnSpc>
              <a:buClr>
                <a:srgbClr val="000000"/>
              </a:buClr>
              <a:buFont typeface="Avenir"/>
              <a:buChar char="●"/>
            </a:pPr>
            <a:r>
              <a:rPr b="0" lang="en-IN" sz="3000" spc="-1" strike="noStrike">
                <a:solidFill>
                  <a:srgbClr val="ffffff"/>
                </a:solidFill>
                <a:uFill>
                  <a:solidFill>
                    <a:srgbClr val="ffffff"/>
                  </a:solidFill>
                </a:uFill>
                <a:latin typeface="Avenir"/>
                <a:ea typeface="Avenir"/>
              </a:rPr>
              <a:t>infant_deaths and under_five_deaths highly correlated: 0.996629</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marL="457200" indent="-418680">
              <a:lnSpc>
                <a:spcPct val="100000"/>
              </a:lnSpc>
              <a:buClr>
                <a:srgbClr val="000000"/>
              </a:buClr>
              <a:buFont typeface="Avenir"/>
              <a:buChar char="●"/>
            </a:pPr>
            <a:r>
              <a:rPr b="0" lang="en-IN" sz="3000" spc="-1" strike="noStrike">
                <a:solidFill>
                  <a:srgbClr val="ffffff"/>
                </a:solidFill>
                <a:uFill>
                  <a:solidFill>
                    <a:srgbClr val="ffffff"/>
                  </a:solidFill>
                </a:uFill>
                <a:latin typeface="Avenir"/>
                <a:ea typeface="Avenir"/>
              </a:rPr>
              <a:t>Population and Income Composition of Resource have less correlation: </a:t>
            </a:r>
            <a:endParaRPr b="0" lang="en-IN" sz="1800" spc="-1" strike="noStrike">
              <a:solidFill>
                <a:srgbClr val="ffffff"/>
              </a:solidFill>
              <a:uFill>
                <a:solidFill>
                  <a:srgbClr val="ffffff"/>
                </a:solidFill>
              </a:uFill>
              <a:latin typeface="Arial"/>
            </a:endParaRPr>
          </a:p>
          <a:p>
            <a:pPr marL="457200">
              <a:lnSpc>
                <a:spcPct val="100000"/>
              </a:lnSpc>
            </a:pPr>
            <a:r>
              <a:rPr b="0" lang="en-IN" sz="3000" spc="-1" strike="noStrike">
                <a:solidFill>
                  <a:srgbClr val="ffffff"/>
                </a:solidFill>
                <a:uFill>
                  <a:solidFill>
                    <a:srgbClr val="ffffff"/>
                  </a:solidFill>
                </a:uFill>
                <a:latin typeface="Avenir"/>
                <a:ea typeface="Avenir"/>
              </a:rPr>
              <a:t>-0.00795144</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marL="457200">
              <a:lnSpc>
                <a:spcPct val="100000"/>
              </a:lnSpc>
            </a:pPr>
            <a:endParaRPr b="0" lang="en-IN" sz="1800" spc="-1" strike="noStrike">
              <a:solidFill>
                <a:srgbClr val="ffffff"/>
              </a:solidFill>
              <a:uFill>
                <a:solidFill>
                  <a:srgbClr val="ffffff"/>
                </a:solidFill>
              </a:uFill>
              <a:latin typeface="Arial"/>
            </a:endParaRPr>
          </a:p>
        </p:txBody>
      </p:sp>
      <p:pic>
        <p:nvPicPr>
          <p:cNvPr id="245" name="Google Shape;224;p27" descr=""/>
          <p:cNvPicPr/>
          <p:nvPr/>
        </p:nvPicPr>
        <p:blipFill>
          <a:blip r:embed="rId1"/>
          <a:stretch/>
        </p:blipFill>
        <p:spPr>
          <a:xfrm>
            <a:off x="1944000" y="5364000"/>
            <a:ext cx="8142480" cy="45489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06440" y="1536840"/>
            <a:ext cx="6298920" cy="723600"/>
          </a:xfrm>
          <a:prstGeom prst="rect">
            <a:avLst/>
          </a:prstGeom>
          <a:noFill/>
          <a:ln>
            <a:noFill/>
          </a:ln>
        </p:spPr>
        <p:txBody>
          <a:bodyPr lIns="50760" rIns="50760" tIns="50760" bIns="50760"/>
          <a:p>
            <a:pPr>
              <a:lnSpc>
                <a:spcPct val="80000"/>
              </a:lnSpc>
            </a:pPr>
            <a:r>
              <a:rPr b="0" lang="en-IN" sz="4800" spc="-1" strike="noStrike">
                <a:solidFill>
                  <a:srgbClr val="ffffff"/>
                </a:solidFill>
                <a:uFill>
                  <a:solidFill>
                    <a:srgbClr val="ffffff"/>
                  </a:solidFill>
                </a:uFill>
                <a:latin typeface="Montserrat"/>
                <a:ea typeface="Montserrat"/>
              </a:rPr>
              <a:t>INTRODUCTION</a:t>
            </a:r>
            <a:endParaRPr b="0" lang="en-IN" sz="1400" spc="-1" strike="noStrike">
              <a:solidFill>
                <a:srgbClr val="000000"/>
              </a:solidFill>
              <a:uFill>
                <a:solidFill>
                  <a:srgbClr val="ffffff"/>
                </a:solidFill>
              </a:uFill>
              <a:latin typeface="Arial"/>
            </a:endParaRPr>
          </a:p>
        </p:txBody>
      </p:sp>
      <p:sp>
        <p:nvSpPr>
          <p:cNvPr id="211" name="TextShape 2"/>
          <p:cNvSpPr txBox="1"/>
          <p:nvPr/>
        </p:nvSpPr>
        <p:spPr>
          <a:xfrm>
            <a:off x="406440" y="2743200"/>
            <a:ext cx="6298920" cy="6108120"/>
          </a:xfrm>
          <a:prstGeom prst="rect">
            <a:avLst/>
          </a:prstGeom>
          <a:noFill/>
          <a:ln>
            <a:noFill/>
          </a:ln>
        </p:spPr>
        <p:txBody>
          <a:bodyPr lIns="50760" rIns="50760" tIns="50760" bIns="50760"/>
          <a:p>
            <a:pPr marL="457200" indent="-41508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Data Science helps one to gain new insights from large data sets by asking right questions, manipulating data and visualising one’s findings in a way that is presentable and easy to understand.</a:t>
            </a:r>
            <a:endParaRPr b="0" lang="en-IN" sz="1400" spc="-1" strike="noStrike">
              <a:solidFill>
                <a:srgbClr val="000000"/>
              </a:solidFill>
              <a:uFill>
                <a:solidFill>
                  <a:srgbClr val="ffffff"/>
                </a:solidFill>
              </a:uFill>
              <a:latin typeface="Arial"/>
            </a:endParaRPr>
          </a:p>
          <a:p>
            <a:pPr marL="457200">
              <a:lnSpc>
                <a:spcPct val="100000"/>
              </a:lnSpc>
            </a:pPr>
            <a:endParaRPr b="0" lang="en-IN" sz="1400" spc="-1" strike="noStrike">
              <a:solidFill>
                <a:srgbClr val="000000"/>
              </a:solidFill>
              <a:uFill>
                <a:solidFill>
                  <a:srgbClr val="ffffff"/>
                </a:solidFill>
              </a:uFill>
              <a:latin typeface="Arial"/>
            </a:endParaRPr>
          </a:p>
          <a:p>
            <a:pPr marL="457200" indent="-41508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In this project, we hope to understand how to work with large data sets and analyse them.</a:t>
            </a:r>
            <a:endParaRPr b="0" lang="en-IN" sz="1400" spc="-1" strike="noStrike">
              <a:solidFill>
                <a:srgbClr val="000000"/>
              </a:solidFill>
              <a:uFill>
                <a:solidFill>
                  <a:srgbClr val="ffffff"/>
                </a:solidFill>
              </a:uFill>
              <a:latin typeface="Arial"/>
            </a:endParaRPr>
          </a:p>
          <a:p>
            <a:pPr marL="457200">
              <a:lnSpc>
                <a:spcPct val="100000"/>
              </a:lnSpc>
            </a:pPr>
            <a:endParaRPr b="0" lang="en-IN" sz="1400" spc="-1" strike="noStrike">
              <a:solidFill>
                <a:srgbClr val="000000"/>
              </a:solidFill>
              <a:uFill>
                <a:solidFill>
                  <a:srgbClr val="ffffff"/>
                </a:solidFill>
              </a:uFill>
              <a:latin typeface="Arial"/>
            </a:endParaRPr>
          </a:p>
          <a:p>
            <a:pPr marL="457200" indent="-41508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We are using Python to analyse data. Here, data manipulation and visualisation are done with the libraries pandas and matplotlib.</a:t>
            </a:r>
            <a:endParaRPr b="0" lang="en-IN" sz="1400" spc="-1" strike="noStrike">
              <a:solidFill>
                <a:srgbClr val="000000"/>
              </a:solidFill>
              <a:uFill>
                <a:solidFill>
                  <a:srgbClr val="ffffff"/>
                </a:solidFill>
              </a:uFill>
              <a:latin typeface="Arial"/>
            </a:endParaRPr>
          </a:p>
        </p:txBody>
      </p:sp>
      <p:pic>
        <p:nvPicPr>
          <p:cNvPr id="212" name="Google Shape;161;p18" descr=""/>
          <p:cNvPicPr/>
          <p:nvPr/>
        </p:nvPicPr>
        <p:blipFill>
          <a:blip r:embed="rId1"/>
          <a:stretch/>
        </p:blipFill>
        <p:spPr>
          <a:xfrm>
            <a:off x="7261200" y="2400480"/>
            <a:ext cx="5178960" cy="3107160"/>
          </a:xfrm>
          <a:prstGeom prst="rect">
            <a:avLst/>
          </a:prstGeom>
          <a:ln>
            <a:noFill/>
          </a:ln>
        </p:spPr>
      </p:pic>
      <p:pic>
        <p:nvPicPr>
          <p:cNvPr id="213" name="Google Shape;162;p18" descr=""/>
          <p:cNvPicPr/>
          <p:nvPr/>
        </p:nvPicPr>
        <p:blipFill>
          <a:blip r:embed="rId2"/>
          <a:stretch/>
        </p:blipFill>
        <p:spPr>
          <a:xfrm>
            <a:off x="7242840" y="6104520"/>
            <a:ext cx="5178960" cy="3236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06440" y="1467000"/>
            <a:ext cx="12191760" cy="723600"/>
          </a:xfrm>
          <a:prstGeom prst="rect">
            <a:avLst/>
          </a:prstGeom>
          <a:noFill/>
          <a:ln>
            <a:noFill/>
          </a:ln>
        </p:spPr>
        <p:txBody>
          <a:bodyPr lIns="50760" rIns="50760" tIns="50760" bIns="50760"/>
          <a:p>
            <a:pPr>
              <a:lnSpc>
                <a:spcPct val="80000"/>
              </a:lnSpc>
            </a:pPr>
            <a:r>
              <a:rPr b="0" lang="en-IN" sz="6000" spc="-1" strike="noStrike">
                <a:solidFill>
                  <a:srgbClr val="ffffff"/>
                </a:solidFill>
                <a:uFill>
                  <a:solidFill>
                    <a:srgbClr val="ffffff"/>
                  </a:solidFill>
                </a:uFill>
                <a:latin typeface="Montserrat"/>
                <a:ea typeface="Montserrat"/>
              </a:rPr>
              <a:t>OUR DATASET</a:t>
            </a:r>
            <a:endParaRPr b="0" lang="en-IN" sz="1400" spc="-1" strike="noStrike">
              <a:solidFill>
                <a:srgbClr val="000000"/>
              </a:solidFill>
              <a:uFill>
                <a:solidFill>
                  <a:srgbClr val="ffffff"/>
                </a:solidFill>
              </a:uFill>
              <a:latin typeface="Arial"/>
            </a:endParaRPr>
          </a:p>
        </p:txBody>
      </p:sp>
      <p:sp>
        <p:nvSpPr>
          <p:cNvPr id="215" name="TextShape 2"/>
          <p:cNvSpPr txBox="1"/>
          <p:nvPr/>
        </p:nvSpPr>
        <p:spPr>
          <a:xfrm>
            <a:off x="406440" y="2743200"/>
            <a:ext cx="12191760" cy="6108480"/>
          </a:xfrm>
          <a:prstGeom prst="rect">
            <a:avLst/>
          </a:prstGeom>
          <a:noFill/>
          <a:ln>
            <a:noFill/>
          </a:ln>
        </p:spPr>
        <p:txBody>
          <a:bodyPr lIns="50760" rIns="50760" tIns="50760" bIns="50760"/>
          <a:p>
            <a:pPr marL="457200" indent="-34812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The data set that we have chosen is of life expectancy from the years 2000-2015 over different countries. The columns of the data set specifies the GDP, population of these countries, general data about the population such as BMI, as well as different causes of death such as Hepatitis B, Polio etc.</a:t>
            </a:r>
            <a:endParaRPr b="0" lang="en-IN" sz="1400" spc="-1" strike="noStrike">
              <a:solidFill>
                <a:srgbClr val="000000"/>
              </a:solidFill>
              <a:uFill>
                <a:solidFill>
                  <a:srgbClr val="ffffff"/>
                </a:solidFill>
              </a:uFill>
              <a:latin typeface="Arial"/>
            </a:endParaRPr>
          </a:p>
          <a:p>
            <a:pPr marL="457200">
              <a:lnSpc>
                <a:spcPct val="100000"/>
              </a:lnSpc>
            </a:pPr>
            <a:endParaRPr b="0" lang="en-IN" sz="1400" spc="-1" strike="noStrike">
              <a:solidFill>
                <a:srgbClr val="000000"/>
              </a:solidFill>
              <a:uFill>
                <a:solidFill>
                  <a:srgbClr val="ffffff"/>
                </a:solidFill>
              </a:uFill>
              <a:latin typeface="Arial"/>
            </a:endParaRPr>
          </a:p>
          <a:p>
            <a:pPr marL="457200" indent="-34812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These are the parameters that are used to infer data about life expectancy. Therefore, with the analysis drawn from this dataset, we can see the changes in different categories and countries over the 15 year time period.</a:t>
            </a: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91240" y="941760"/>
            <a:ext cx="12191760" cy="723600"/>
          </a:xfrm>
          <a:prstGeom prst="rect">
            <a:avLst/>
          </a:prstGeom>
          <a:noFill/>
          <a:ln>
            <a:noFill/>
          </a:ln>
        </p:spPr>
        <p:txBody>
          <a:bodyPr lIns="50760" rIns="50760" tIns="50760" bIns="50760"/>
          <a:p>
            <a:pPr>
              <a:lnSpc>
                <a:spcPct val="80000"/>
              </a:lnSpc>
            </a:pPr>
            <a:r>
              <a:rPr b="0" lang="en-IN" sz="6000" spc="-1" strike="noStrike">
                <a:solidFill>
                  <a:srgbClr val="ffffff"/>
                </a:solidFill>
                <a:uFill>
                  <a:solidFill>
                    <a:srgbClr val="ffffff"/>
                  </a:solidFill>
                </a:uFill>
                <a:latin typeface="Montserrat"/>
                <a:ea typeface="Montserrat"/>
              </a:rPr>
              <a:t>DATA CLEANING</a:t>
            </a:r>
            <a:endParaRPr b="0" lang="en-IN" sz="1400" spc="-1" strike="noStrike">
              <a:solidFill>
                <a:srgbClr val="000000"/>
              </a:solidFill>
              <a:uFill>
                <a:solidFill>
                  <a:srgbClr val="ffffff"/>
                </a:solidFill>
              </a:uFill>
              <a:latin typeface="Arial"/>
            </a:endParaRPr>
          </a:p>
        </p:txBody>
      </p:sp>
      <p:sp>
        <p:nvSpPr>
          <p:cNvPr id="217" name="TextShape 2"/>
          <p:cNvSpPr txBox="1"/>
          <p:nvPr/>
        </p:nvSpPr>
        <p:spPr>
          <a:xfrm>
            <a:off x="291240" y="2525040"/>
            <a:ext cx="6266160" cy="6108120"/>
          </a:xfrm>
          <a:prstGeom prst="rect">
            <a:avLst/>
          </a:prstGeom>
          <a:noFill/>
          <a:ln>
            <a:noFill/>
          </a:ln>
        </p:spPr>
        <p:txBody>
          <a:bodyPr lIns="50760" rIns="50760" tIns="50760" bIns="50760"/>
          <a:p>
            <a:pPr>
              <a:lnSpc>
                <a:spcPct val="100000"/>
              </a:lnSpc>
            </a:pPr>
            <a:r>
              <a:rPr b="0" lang="en-IN" sz="2800" spc="-1" strike="noStrike">
                <a:solidFill>
                  <a:srgbClr val="ffffff"/>
                </a:solidFill>
                <a:uFill>
                  <a:solidFill>
                    <a:srgbClr val="ffffff"/>
                  </a:solidFill>
                </a:uFill>
                <a:latin typeface="Lato"/>
                <a:ea typeface="Lato"/>
              </a:rPr>
              <a:t>In order to clean our dataset with 22 columns, we began with analyzing each column to see if they contained any missing values.</a:t>
            </a:r>
            <a:endParaRPr b="0" lang="en-IN" sz="1400" spc="-1" strike="noStrike">
              <a:solidFill>
                <a:srgbClr val="000000"/>
              </a:solidFill>
              <a:uFill>
                <a:solidFill>
                  <a:srgbClr val="ffffff"/>
                </a:solidFill>
              </a:uFill>
              <a:latin typeface="Arial"/>
            </a:endParaRPr>
          </a:p>
          <a:p>
            <a:pPr marL="337680" indent="-33732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 </a:t>
            </a:r>
            <a:r>
              <a:rPr b="0" lang="en-IN" sz="2800" spc="-1" strike="noStrike">
                <a:solidFill>
                  <a:srgbClr val="ffffff"/>
                </a:solidFill>
                <a:uFill>
                  <a:solidFill>
                    <a:srgbClr val="ffffff"/>
                  </a:solidFill>
                </a:uFill>
                <a:latin typeface="Lato"/>
                <a:ea typeface="Lato"/>
              </a:rPr>
              <a:t>Categorical data- missing data was filled with the previous value </a:t>
            </a:r>
            <a:endParaRPr b="0" lang="en-IN" sz="1400" spc="-1" strike="noStrike">
              <a:solidFill>
                <a:srgbClr val="000000"/>
              </a:solidFill>
              <a:uFill>
                <a:solidFill>
                  <a:srgbClr val="ffffff"/>
                </a:solidFill>
              </a:uFill>
              <a:latin typeface="Arial"/>
            </a:endParaRPr>
          </a:p>
          <a:p>
            <a:pPr marL="337680" indent="-33732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Numerical data- missing data was filled with the mean of the column</a:t>
            </a:r>
            <a:endParaRPr b="0" lang="en-IN" sz="1400" spc="-1" strike="noStrike">
              <a:solidFill>
                <a:srgbClr val="000000"/>
              </a:solidFill>
              <a:uFill>
                <a:solidFill>
                  <a:srgbClr val="ffffff"/>
                </a:solidFill>
              </a:uFill>
              <a:latin typeface="Arial"/>
            </a:endParaRPr>
          </a:p>
        </p:txBody>
      </p:sp>
      <p:pic>
        <p:nvPicPr>
          <p:cNvPr id="218" name="Google Shape;175;p20" descr=""/>
          <p:cNvPicPr/>
          <p:nvPr/>
        </p:nvPicPr>
        <p:blipFill>
          <a:blip r:embed="rId1"/>
          <a:stretch/>
        </p:blipFill>
        <p:spPr>
          <a:xfrm>
            <a:off x="6621840" y="5818680"/>
            <a:ext cx="6084360" cy="3479400"/>
          </a:xfrm>
          <a:prstGeom prst="rect">
            <a:avLst/>
          </a:prstGeom>
          <a:ln>
            <a:noFill/>
          </a:ln>
        </p:spPr>
      </p:pic>
      <p:pic>
        <p:nvPicPr>
          <p:cNvPr id="219" name="Google Shape;176;p20" descr=""/>
          <p:cNvPicPr/>
          <p:nvPr/>
        </p:nvPicPr>
        <p:blipFill>
          <a:blip r:embed="rId2"/>
          <a:stretch/>
        </p:blipFill>
        <p:spPr>
          <a:xfrm>
            <a:off x="6621840" y="1965600"/>
            <a:ext cx="6084360" cy="32529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20" name="CustomShape 1"/>
          <p:cNvSpPr/>
          <p:nvPr/>
        </p:nvSpPr>
        <p:spPr>
          <a:xfrm>
            <a:off x="7260840" y="5872320"/>
            <a:ext cx="5337360" cy="37000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21" name="TextShape 2"/>
          <p:cNvSpPr txBox="1"/>
          <p:nvPr/>
        </p:nvSpPr>
        <p:spPr>
          <a:xfrm>
            <a:off x="406440" y="715680"/>
            <a:ext cx="12191760" cy="1263240"/>
          </a:xfrm>
          <a:prstGeom prst="rect">
            <a:avLst/>
          </a:prstGeom>
          <a:noFill/>
          <a:ln>
            <a:noFill/>
          </a:ln>
        </p:spPr>
        <p:txBody>
          <a:bodyPr lIns="50760" rIns="50760" tIns="50760" bIns="50760"/>
          <a:p>
            <a:pPr>
              <a:lnSpc>
                <a:spcPct val="100000"/>
              </a:lnSpc>
            </a:pPr>
            <a:r>
              <a:rPr b="0" lang="en-IN" sz="6000" spc="-1" strike="noStrike">
                <a:solidFill>
                  <a:srgbClr val="ffffff"/>
                </a:solidFill>
                <a:uFill>
                  <a:solidFill>
                    <a:srgbClr val="ffffff"/>
                  </a:solidFill>
                </a:uFill>
                <a:latin typeface="Montserrat"/>
                <a:ea typeface="Montserrat"/>
              </a:rPr>
              <a:t>DATA NORMALISATION</a:t>
            </a:r>
            <a:endParaRPr b="0" lang="en-IN" sz="1400" spc="-1" strike="noStrike">
              <a:solidFill>
                <a:srgbClr val="000000"/>
              </a:solidFill>
              <a:uFill>
                <a:solidFill>
                  <a:srgbClr val="ffffff"/>
                </a:solidFill>
              </a:uFill>
              <a:latin typeface="Arial"/>
            </a:endParaRPr>
          </a:p>
        </p:txBody>
      </p:sp>
      <p:sp>
        <p:nvSpPr>
          <p:cNvPr id="222" name="TextShape 3"/>
          <p:cNvSpPr txBox="1"/>
          <p:nvPr/>
        </p:nvSpPr>
        <p:spPr>
          <a:xfrm>
            <a:off x="406440" y="2545560"/>
            <a:ext cx="6854040" cy="5069520"/>
          </a:xfrm>
          <a:prstGeom prst="rect">
            <a:avLst/>
          </a:prstGeom>
          <a:noFill/>
          <a:ln>
            <a:noFill/>
          </a:ln>
        </p:spPr>
        <p:txBody>
          <a:bodyPr lIns="50760" rIns="50760" tIns="50760" bIns="50760"/>
          <a:p>
            <a:pPr marL="457200" indent="-34812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The goal of normalization is to change the values of numeric columns in the dataset to use a common scale, without distorting differences in the ranges of values or losing information.</a:t>
            </a:r>
            <a:endParaRPr b="0" lang="en-IN" sz="1400" spc="-1" strike="noStrike">
              <a:solidFill>
                <a:srgbClr val="000000"/>
              </a:solidFill>
              <a:uFill>
                <a:solidFill>
                  <a:srgbClr val="ffffff"/>
                </a:solidFill>
              </a:uFill>
              <a:latin typeface="Arial"/>
            </a:endParaRPr>
          </a:p>
          <a:p>
            <a:pPr marL="457200">
              <a:lnSpc>
                <a:spcPct val="100000"/>
              </a:lnSpc>
            </a:pPr>
            <a:endParaRPr b="0" lang="en-IN" sz="1400" spc="-1" strike="noStrike">
              <a:solidFill>
                <a:srgbClr val="000000"/>
              </a:solidFill>
              <a:uFill>
                <a:solidFill>
                  <a:srgbClr val="ffffff"/>
                </a:solidFill>
              </a:uFill>
              <a:latin typeface="Arial"/>
            </a:endParaRPr>
          </a:p>
          <a:p>
            <a:pPr marL="457200" indent="-348120">
              <a:lnSpc>
                <a:spcPct val="100000"/>
              </a:lnSpc>
              <a:buClr>
                <a:srgbClr val="0145ac"/>
              </a:buClr>
              <a:buFont typeface="Lato"/>
              <a:buChar char="▸"/>
            </a:pPr>
            <a:r>
              <a:rPr b="0" lang="en-IN" sz="2800" spc="-1" strike="noStrike">
                <a:solidFill>
                  <a:srgbClr val="ffffff"/>
                </a:solidFill>
                <a:uFill>
                  <a:solidFill>
                    <a:srgbClr val="ffffff"/>
                  </a:solidFill>
                </a:uFill>
                <a:latin typeface="Lato"/>
                <a:ea typeface="Lato"/>
              </a:rPr>
              <a:t>We have achieved this by calculating the z-scores of each numeric column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223" name="Google Shape;183;p21" descr=""/>
          <p:cNvPicPr/>
          <p:nvPr/>
        </p:nvPicPr>
        <p:blipFill>
          <a:blip r:embed="rId1"/>
          <a:stretch/>
        </p:blipFill>
        <p:spPr>
          <a:xfrm>
            <a:off x="7389360" y="2336400"/>
            <a:ext cx="5208840" cy="2978640"/>
          </a:xfrm>
          <a:prstGeom prst="rect">
            <a:avLst/>
          </a:prstGeom>
          <a:ln>
            <a:noFill/>
          </a:ln>
        </p:spPr>
      </p:pic>
      <p:pic>
        <p:nvPicPr>
          <p:cNvPr id="224" name="Google Shape;184;p21" descr=""/>
          <p:cNvPicPr/>
          <p:nvPr/>
        </p:nvPicPr>
        <p:blipFill>
          <a:blip r:embed="rId2"/>
          <a:srcRect l="0" t="0" r="-19123" b="0"/>
          <a:stretch/>
        </p:blipFill>
        <p:spPr>
          <a:xfrm>
            <a:off x="7455600" y="6183720"/>
            <a:ext cx="5602680" cy="3160440"/>
          </a:xfrm>
          <a:prstGeom prst="rect">
            <a:avLst/>
          </a:prstGeom>
          <a:ln>
            <a:noFill/>
          </a:ln>
        </p:spPr>
      </p:pic>
      <p:sp>
        <p:nvSpPr>
          <p:cNvPr id="225" name="CustomShape 4"/>
          <p:cNvSpPr/>
          <p:nvPr/>
        </p:nvSpPr>
        <p:spPr>
          <a:xfrm>
            <a:off x="9600480" y="9257400"/>
            <a:ext cx="78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400" spc="-1" strike="noStrike">
                <a:solidFill>
                  <a:srgbClr val="000000"/>
                </a:solidFill>
                <a:uFill>
                  <a:solidFill>
                    <a:srgbClr val="ffffff"/>
                  </a:solidFill>
                </a:uFill>
                <a:latin typeface="Arial"/>
                <a:ea typeface="Arial"/>
              </a:rPr>
              <a:t>Z-score</a:t>
            </a:r>
            <a:endParaRPr b="0" lang="en-IN" sz="1800" spc="-1" strike="noStrike">
              <a:solidFill>
                <a:srgbClr val="ffffff"/>
              </a:solidFill>
              <a:uFill>
                <a:solidFill>
                  <a:srgbClr val="ffffff"/>
                </a:solidFill>
              </a:uFill>
              <a:latin typeface="Arial"/>
            </a:endParaRPr>
          </a:p>
        </p:txBody>
      </p:sp>
      <p:sp>
        <p:nvSpPr>
          <p:cNvPr id="226" name="CustomShape 5"/>
          <p:cNvSpPr/>
          <p:nvPr/>
        </p:nvSpPr>
        <p:spPr>
          <a:xfrm>
            <a:off x="9074880" y="5872320"/>
            <a:ext cx="1444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400" spc="-1" strike="noStrike">
                <a:solidFill>
                  <a:srgbClr val="000000"/>
                </a:solidFill>
                <a:uFill>
                  <a:solidFill>
                    <a:srgbClr val="ffffff"/>
                  </a:solidFill>
                </a:uFill>
                <a:latin typeface="Arial"/>
                <a:ea typeface="Arial"/>
              </a:rPr>
              <a:t>Life Expectancy</a:t>
            </a:r>
            <a:endParaRPr b="0" lang="en-IN" sz="1800" spc="-1" strike="noStrike">
              <a:solidFill>
                <a:srgbClr val="ffffff"/>
              </a:solidFill>
              <a:uFill>
                <a:solidFill>
                  <a:srgbClr val="ffffff"/>
                </a:solidFill>
              </a:uFill>
              <a:latin typeface="Arial"/>
            </a:endParaRPr>
          </a:p>
        </p:txBody>
      </p:sp>
      <p:sp>
        <p:nvSpPr>
          <p:cNvPr id="227" name="CustomShape 6"/>
          <p:cNvSpPr/>
          <p:nvPr/>
        </p:nvSpPr>
        <p:spPr>
          <a:xfrm rot="16200000">
            <a:off x="7106040" y="7463520"/>
            <a:ext cx="613080" cy="30348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000000"/>
                </a:solidFill>
                <a:uFill>
                  <a:solidFill>
                    <a:srgbClr val="ffffff"/>
                  </a:solidFill>
                </a:uFill>
                <a:latin typeface="Arial"/>
                <a:ea typeface="Arial"/>
              </a:rPr>
              <a:t>pdf</a:t>
            </a:r>
            <a:endParaRPr b="0" lang="en-IN"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171800" y="3893040"/>
            <a:ext cx="7657560" cy="2178000"/>
          </a:xfrm>
          <a:prstGeom prst="rect">
            <a:avLst/>
          </a:prstGeom>
          <a:noFill/>
          <a:ln>
            <a:noFill/>
          </a:ln>
        </p:spPr>
        <p:txBody>
          <a:bodyPr lIns="144360" rIns="144360" tIns="144360" bIns="144360" anchor="ctr"/>
          <a:p>
            <a:pPr>
              <a:lnSpc>
                <a:spcPct val="100000"/>
              </a:lnSpc>
            </a:pPr>
            <a:r>
              <a:rPr b="0" lang="en-IN" sz="7200" spc="-1" strike="noStrike">
                <a:solidFill>
                  <a:srgbClr val="ffffff"/>
                </a:solidFill>
                <a:uFill>
                  <a:solidFill>
                    <a:srgbClr val="ffffff"/>
                  </a:solidFill>
                </a:uFill>
                <a:latin typeface="Montserrat"/>
                <a:ea typeface="Montserrat"/>
              </a:rPr>
              <a:t>DATA VISUALISATION</a:t>
            </a: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29" name="CustomShape 1"/>
          <p:cNvSpPr/>
          <p:nvPr/>
        </p:nvSpPr>
        <p:spPr>
          <a:xfrm>
            <a:off x="1657440" y="88560"/>
            <a:ext cx="7929360" cy="4614120"/>
          </a:xfrm>
          <a:prstGeom prst="rect">
            <a:avLst/>
          </a:prstGeom>
          <a:ln>
            <a:round/>
          </a:ln>
        </p:spPr>
        <p:style>
          <a:lnRef idx="2">
            <a:schemeClr val="accent6"/>
          </a:lnRef>
          <a:fillRef idx="1">
            <a:schemeClr val="lt1"/>
          </a:fillRef>
          <a:effectRef idx="0">
            <a:schemeClr val="accent6"/>
          </a:effectRef>
          <a:fontRef idx="minor"/>
        </p:style>
      </p:sp>
      <p:sp>
        <p:nvSpPr>
          <p:cNvPr id="230" name="CustomShape 2"/>
          <p:cNvSpPr/>
          <p:nvPr/>
        </p:nvSpPr>
        <p:spPr>
          <a:xfrm>
            <a:off x="315360" y="4703040"/>
            <a:ext cx="12143520" cy="4614120"/>
          </a:xfrm>
          <a:prstGeom prst="rect">
            <a:avLst/>
          </a:prstGeom>
          <a:noFill/>
          <a:ln>
            <a:noFill/>
          </a:ln>
        </p:spPr>
        <p:style>
          <a:lnRef idx="0"/>
          <a:fillRef idx="0"/>
          <a:effectRef idx="0"/>
          <a:fontRef idx="minor"/>
        </p:style>
        <p:txBody>
          <a:bodyPr tIns="91440" bIns="91440"/>
          <a:p>
            <a:pPr>
              <a:lnSpc>
                <a:spcPct val="100000"/>
              </a:lnSpc>
            </a:pPr>
            <a:r>
              <a:rPr b="0" lang="en-IN" sz="2100" spc="-1" strike="noStrike">
                <a:solidFill>
                  <a:srgbClr val="ffffff"/>
                </a:solidFill>
                <a:uFill>
                  <a:solidFill>
                    <a:srgbClr val="ffffff"/>
                  </a:solidFill>
                </a:uFill>
                <a:latin typeface="Avenir"/>
                <a:ea typeface="Avenir"/>
              </a:rPr>
              <a:t>This is a graph of the life expectancy versus the density function of the the same across all the developed and developing countries.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2100" spc="-1" strike="noStrike">
                <a:solidFill>
                  <a:srgbClr val="ffffff"/>
                </a:solidFill>
                <a:uFill>
                  <a:solidFill>
                    <a:srgbClr val="ffffff"/>
                  </a:solidFill>
                </a:uFill>
                <a:latin typeface="Avenir"/>
                <a:ea typeface="Avenir"/>
              </a:rPr>
              <a:t>From this graph, we understand the following:</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2100" spc="-1" strike="noStrike">
                <a:solidFill>
                  <a:srgbClr val="ffffff"/>
                </a:solidFill>
                <a:uFill>
                  <a:solidFill>
                    <a:srgbClr val="ffffff"/>
                  </a:solidFill>
                </a:uFill>
                <a:latin typeface="Avenir"/>
                <a:ea typeface="Avenir"/>
              </a:rPr>
              <a:t>1. The lowest value for a developed country is 60 while for a developing country it is less than 20.</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2100" spc="-1" strike="noStrike">
                <a:solidFill>
                  <a:srgbClr val="ffffff"/>
                </a:solidFill>
                <a:uFill>
                  <a:solidFill>
                    <a:srgbClr val="ffffff"/>
                  </a:solidFill>
                </a:uFill>
                <a:latin typeface="Avenir"/>
                <a:ea typeface="Avenir"/>
              </a:rPr>
              <a:t>2. Most of the population of a developed country has a life expectancy of around 70-90 while for a developing country it is in the range of around 43-80.</a:t>
            </a:r>
            <a:endParaRPr b="0" lang="en-IN" sz="1800" spc="-1" strike="noStrike">
              <a:solidFill>
                <a:srgbClr val="ffffff"/>
              </a:solidFill>
              <a:uFill>
                <a:solidFill>
                  <a:srgbClr val="ffffff"/>
                </a:solidFill>
              </a:uFill>
              <a:latin typeface="Arial"/>
            </a:endParaRPr>
          </a:p>
          <a:p>
            <a:pPr marL="457200">
              <a:lnSpc>
                <a:spcPct val="100000"/>
              </a:lnSpc>
            </a:pPr>
            <a:endParaRPr b="0" lang="en-IN" sz="1800" spc="-1" strike="noStrike">
              <a:solidFill>
                <a:srgbClr val="ffffff"/>
              </a:solidFill>
              <a:uFill>
                <a:solidFill>
                  <a:srgbClr val="ffffff"/>
                </a:solidFill>
              </a:uFill>
              <a:latin typeface="Arial"/>
            </a:endParaRPr>
          </a:p>
          <a:p>
            <a:pPr marL="457200">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2100" spc="-1" strike="noStrike">
                <a:solidFill>
                  <a:srgbClr val="ffffff"/>
                </a:solidFill>
                <a:uFill>
                  <a:solidFill>
                    <a:srgbClr val="ffffff"/>
                  </a:solidFill>
                </a:uFill>
                <a:latin typeface="Avenir"/>
                <a:ea typeface="Avenir"/>
              </a:rPr>
              <a:t>Hence, we conclude that </a:t>
            </a:r>
            <a:r>
              <a:rPr b="1" i="1" lang="en-IN" sz="2100" spc="-1" strike="noStrike">
                <a:solidFill>
                  <a:srgbClr val="ffffff"/>
                </a:solidFill>
                <a:uFill>
                  <a:solidFill>
                    <a:srgbClr val="ffffff"/>
                  </a:solidFill>
                </a:uFill>
                <a:latin typeface="Avenir"/>
                <a:ea typeface="Avenir"/>
              </a:rPr>
              <a:t>A developed country has a higher Life Expectancy than a developing country.</a:t>
            </a:r>
            <a:endParaRPr b="0" lang="en-IN" sz="1800" spc="-1" strike="noStrike">
              <a:solidFill>
                <a:srgbClr val="ffffff"/>
              </a:solidFill>
              <a:uFill>
                <a:solidFill>
                  <a:srgbClr val="ffffff"/>
                </a:solidFill>
              </a:uFill>
              <a:latin typeface="Arial"/>
            </a:endParaRPr>
          </a:p>
        </p:txBody>
      </p:sp>
      <p:pic>
        <p:nvPicPr>
          <p:cNvPr id="231" name="Google Shape;195;p23" descr=""/>
          <p:cNvPicPr/>
          <p:nvPr/>
        </p:nvPicPr>
        <p:blipFill>
          <a:blip r:embed="rId1"/>
          <a:stretch/>
        </p:blipFill>
        <p:spPr>
          <a:xfrm>
            <a:off x="1916640" y="88560"/>
            <a:ext cx="6912720" cy="46141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32" name="CustomShape 1"/>
          <p:cNvSpPr/>
          <p:nvPr/>
        </p:nvSpPr>
        <p:spPr>
          <a:xfrm>
            <a:off x="664920" y="185760"/>
            <a:ext cx="11707920" cy="4607640"/>
          </a:xfrm>
          <a:prstGeom prst="rect">
            <a:avLst/>
          </a:prstGeom>
          <a:ln>
            <a:round/>
          </a:ln>
        </p:spPr>
        <p:style>
          <a:lnRef idx="2">
            <a:schemeClr val="accent6"/>
          </a:lnRef>
          <a:fillRef idx="1">
            <a:schemeClr val="lt1"/>
          </a:fillRef>
          <a:effectRef idx="0">
            <a:schemeClr val="accent6"/>
          </a:effectRef>
          <a:fontRef idx="minor"/>
        </p:style>
      </p:sp>
      <p:pic>
        <p:nvPicPr>
          <p:cNvPr id="233" name="Google Shape;201;p24" descr=""/>
          <p:cNvPicPr/>
          <p:nvPr/>
        </p:nvPicPr>
        <p:blipFill>
          <a:blip r:embed="rId1"/>
          <a:stretch/>
        </p:blipFill>
        <p:spPr>
          <a:xfrm>
            <a:off x="664920" y="471960"/>
            <a:ext cx="6570360" cy="4321440"/>
          </a:xfrm>
          <a:prstGeom prst="rect">
            <a:avLst/>
          </a:prstGeom>
          <a:ln>
            <a:noFill/>
          </a:ln>
        </p:spPr>
      </p:pic>
      <p:pic>
        <p:nvPicPr>
          <p:cNvPr id="234" name="Google Shape;202;p24" descr=""/>
          <p:cNvPicPr/>
          <p:nvPr/>
        </p:nvPicPr>
        <p:blipFill>
          <a:blip r:embed="rId2"/>
          <a:stretch/>
        </p:blipFill>
        <p:spPr>
          <a:xfrm>
            <a:off x="7720200" y="945000"/>
            <a:ext cx="3971520" cy="2761920"/>
          </a:xfrm>
          <a:prstGeom prst="rect">
            <a:avLst/>
          </a:prstGeom>
          <a:ln>
            <a:noFill/>
          </a:ln>
        </p:spPr>
      </p:pic>
      <p:sp>
        <p:nvSpPr>
          <p:cNvPr id="235" name="CustomShape 2"/>
          <p:cNvSpPr/>
          <p:nvPr/>
        </p:nvSpPr>
        <p:spPr>
          <a:xfrm>
            <a:off x="538920" y="4793760"/>
            <a:ext cx="11926440" cy="4831920"/>
          </a:xfrm>
          <a:prstGeom prst="rect">
            <a:avLst/>
          </a:prstGeom>
          <a:noFill/>
          <a:ln>
            <a:noFill/>
          </a:ln>
        </p:spPr>
        <p:style>
          <a:lnRef idx="0"/>
          <a:fillRef idx="0"/>
          <a:effectRef idx="0"/>
          <a:fontRef idx="minor"/>
        </p:style>
        <p:txBody>
          <a:bodyPr tIns="91440" bIns="91440"/>
          <a:p>
            <a:pPr>
              <a:lnSpc>
                <a:spcPct val="100000"/>
              </a:lnSpc>
            </a:pPr>
            <a:r>
              <a:rPr b="0" lang="en-IN" sz="2100" spc="-1" strike="noStrike">
                <a:solidFill>
                  <a:srgbClr val="ffffff"/>
                </a:solidFill>
                <a:uFill>
                  <a:solidFill>
                    <a:srgbClr val="ffffff"/>
                  </a:solidFill>
                </a:uFill>
                <a:latin typeface="Avenir"/>
                <a:ea typeface="Avenir"/>
              </a:rPr>
              <a:t>This bar graph depicts the percentage expenditure on medication in 5 different countries in the year 2004.</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2100" spc="-1" strike="noStrike">
                <a:solidFill>
                  <a:srgbClr val="ffffff"/>
                </a:solidFill>
                <a:uFill>
                  <a:solidFill>
                    <a:srgbClr val="ffffff"/>
                  </a:solidFill>
                </a:uFill>
                <a:latin typeface="Avenir"/>
                <a:ea typeface="Avenir"/>
              </a:rPr>
              <a:t>From the graph, we infer the following</a:t>
            </a:r>
            <a:endParaRPr b="0" lang="en-IN" sz="1800" spc="-1" strike="noStrike">
              <a:solidFill>
                <a:srgbClr val="ffffff"/>
              </a:solidFill>
              <a:uFill>
                <a:solidFill>
                  <a:srgbClr val="ffffff"/>
                </a:solidFill>
              </a:uFill>
              <a:latin typeface="Arial"/>
            </a:endParaRPr>
          </a:p>
          <a:p>
            <a:pPr marL="457200" indent="-361440">
              <a:lnSpc>
                <a:spcPct val="100000"/>
              </a:lnSpc>
              <a:buClr>
                <a:srgbClr val="000000"/>
              </a:buClr>
              <a:buFont typeface="Avenir"/>
              <a:buChar char="●"/>
            </a:pPr>
            <a:r>
              <a:rPr b="0" lang="en-IN" sz="2100" spc="-1" strike="noStrike">
                <a:solidFill>
                  <a:srgbClr val="ffffff"/>
                </a:solidFill>
                <a:uFill>
                  <a:solidFill>
                    <a:srgbClr val="ffffff"/>
                  </a:solidFill>
                </a:uFill>
                <a:latin typeface="Avenir"/>
                <a:ea typeface="Avenir"/>
              </a:rPr>
              <a:t>Iceland which had a high percentage on expenditure had no infant death that particular year.</a:t>
            </a:r>
            <a:endParaRPr b="0" lang="en-IN" sz="1800" spc="-1" strike="noStrike">
              <a:solidFill>
                <a:srgbClr val="ffffff"/>
              </a:solidFill>
              <a:uFill>
                <a:solidFill>
                  <a:srgbClr val="ffffff"/>
                </a:solidFill>
              </a:uFill>
              <a:latin typeface="Arial"/>
            </a:endParaRPr>
          </a:p>
          <a:p>
            <a:pPr marL="457200" indent="-361440">
              <a:lnSpc>
                <a:spcPct val="100000"/>
              </a:lnSpc>
              <a:buClr>
                <a:srgbClr val="000000"/>
              </a:buClr>
              <a:buFont typeface="Avenir"/>
              <a:buChar char="●"/>
            </a:pPr>
            <a:r>
              <a:rPr b="0" lang="en-IN" sz="2100" spc="-1" strike="noStrike">
                <a:solidFill>
                  <a:srgbClr val="ffffff"/>
                </a:solidFill>
                <a:uFill>
                  <a:solidFill>
                    <a:srgbClr val="ffffff"/>
                  </a:solidFill>
                </a:uFill>
                <a:latin typeface="Avenir"/>
                <a:ea typeface="Avenir"/>
              </a:rPr>
              <a:t>While Germany had the least percentage and hence the most number of infant deaths.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2100" spc="-1" strike="noStrike">
                <a:solidFill>
                  <a:srgbClr val="ffffff"/>
                </a:solidFill>
                <a:uFill>
                  <a:solidFill>
                    <a:srgbClr val="ffffff"/>
                  </a:solidFill>
                </a:uFill>
                <a:latin typeface="Avenir"/>
                <a:ea typeface="Avenir"/>
              </a:rPr>
              <a:t>Hence, we conclude that </a:t>
            </a:r>
            <a:r>
              <a:rPr b="1" i="1" lang="en-IN" sz="2100" spc="-1" strike="noStrike">
                <a:solidFill>
                  <a:srgbClr val="ffffff"/>
                </a:solidFill>
                <a:uFill>
                  <a:solidFill>
                    <a:srgbClr val="ffffff"/>
                  </a:solidFill>
                </a:uFill>
                <a:latin typeface="Avenir"/>
                <a:ea typeface="Avenir"/>
              </a:rPr>
              <a:t>greater the percentage of expenditure, lesser the infant death rate.</a:t>
            </a:r>
            <a:endParaRPr b="0" lang="en-IN" sz="1800" spc="-1" strike="noStrike">
              <a:solidFill>
                <a:srgbClr val="ffffff"/>
              </a:solidFill>
              <a:uFill>
                <a:solidFill>
                  <a:srgbClr val="ffffff"/>
                </a:solidFill>
              </a:uFill>
              <a:latin typeface="Arial"/>
            </a:endParaRPr>
          </a:p>
        </p:txBody>
      </p:sp>
      <p:sp>
        <p:nvSpPr>
          <p:cNvPr id="236" name="CustomShape 3"/>
          <p:cNvSpPr/>
          <p:nvPr/>
        </p:nvSpPr>
        <p:spPr>
          <a:xfrm>
            <a:off x="9001080" y="1243080"/>
            <a:ext cx="642600" cy="2463840"/>
          </a:xfrm>
          <a:prstGeom prst="rect">
            <a:avLst/>
          </a:prstGeom>
          <a:solidFill>
            <a:schemeClr val="lt1"/>
          </a:solidFill>
          <a:ln>
            <a:noFill/>
          </a:ln>
        </p:spPr>
        <p:style>
          <a:lnRef idx="2">
            <a:schemeClr val="accent6"/>
          </a:lnRef>
          <a:fillRef idx="1">
            <a:schemeClr val="lt1"/>
          </a:fillRef>
          <a:effectRef idx="0">
            <a:schemeClr val="accent6"/>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37" name="CustomShape 1"/>
          <p:cNvSpPr/>
          <p:nvPr/>
        </p:nvSpPr>
        <p:spPr>
          <a:xfrm>
            <a:off x="2402280" y="318600"/>
            <a:ext cx="7127280" cy="4666680"/>
          </a:xfrm>
          <a:prstGeom prst="rect">
            <a:avLst/>
          </a:prstGeom>
          <a:ln>
            <a:round/>
          </a:ln>
        </p:spPr>
        <p:style>
          <a:lnRef idx="2">
            <a:schemeClr val="accent6"/>
          </a:lnRef>
          <a:fillRef idx="1">
            <a:schemeClr val="lt1"/>
          </a:fillRef>
          <a:effectRef idx="0">
            <a:schemeClr val="accent6"/>
          </a:effectRef>
          <a:fontRef idx="minor"/>
        </p:style>
      </p:sp>
      <p:pic>
        <p:nvPicPr>
          <p:cNvPr id="238" name="Google Shape;209;p25" descr=""/>
          <p:cNvPicPr/>
          <p:nvPr/>
        </p:nvPicPr>
        <p:blipFill>
          <a:blip r:embed="rId1"/>
          <a:stretch/>
        </p:blipFill>
        <p:spPr>
          <a:xfrm>
            <a:off x="2402280" y="318600"/>
            <a:ext cx="6982560" cy="4666680"/>
          </a:xfrm>
          <a:prstGeom prst="rect">
            <a:avLst/>
          </a:prstGeom>
          <a:ln>
            <a:noFill/>
          </a:ln>
        </p:spPr>
      </p:pic>
      <p:sp>
        <p:nvSpPr>
          <p:cNvPr id="239" name="CustomShape 2"/>
          <p:cNvSpPr/>
          <p:nvPr/>
        </p:nvSpPr>
        <p:spPr>
          <a:xfrm>
            <a:off x="717840" y="5126040"/>
            <a:ext cx="11568600" cy="4520880"/>
          </a:xfrm>
          <a:prstGeom prst="rect">
            <a:avLst/>
          </a:prstGeom>
          <a:noFill/>
          <a:ln>
            <a:noFill/>
          </a:ln>
        </p:spPr>
        <p:style>
          <a:lnRef idx="0"/>
          <a:fillRef idx="0"/>
          <a:effectRef idx="0"/>
          <a:fontRef idx="minor"/>
        </p:style>
        <p:txBody>
          <a:bodyPr tIns="91440" bIns="91440"/>
          <a:p>
            <a:pPr>
              <a:lnSpc>
                <a:spcPct val="115000"/>
              </a:lnSpc>
            </a:pPr>
            <a:r>
              <a:rPr b="0" lang="en-IN" sz="2100" spc="-1" strike="noStrike">
                <a:solidFill>
                  <a:srgbClr val="ffffff"/>
                </a:solidFill>
                <a:uFill>
                  <a:solidFill>
                    <a:srgbClr val="ffffff"/>
                  </a:solidFill>
                </a:uFill>
                <a:latin typeface="Avenir"/>
                <a:ea typeface="Avenir"/>
              </a:rPr>
              <a:t>The graph shows the Infant Deaths and Polio decrease over the years 2000-2015.</a:t>
            </a:r>
            <a:endParaRPr b="0" lang="en-IN" sz="1800" spc="-1" strike="noStrike">
              <a:solidFill>
                <a:srgbClr val="ffffff"/>
              </a:solidFill>
              <a:uFill>
                <a:solidFill>
                  <a:srgbClr val="ffffff"/>
                </a:solidFill>
              </a:uFill>
              <a:latin typeface="Arial"/>
            </a:endParaRPr>
          </a:p>
          <a:p>
            <a:pPr>
              <a:lnSpc>
                <a:spcPct val="115000"/>
              </a:lnSpc>
            </a:pPr>
            <a:endParaRPr b="0" lang="en-IN" sz="1800" spc="-1" strike="noStrike">
              <a:solidFill>
                <a:srgbClr val="ffffff"/>
              </a:solidFill>
              <a:uFill>
                <a:solidFill>
                  <a:srgbClr val="ffffff"/>
                </a:solidFill>
              </a:uFill>
              <a:latin typeface="Arial"/>
            </a:endParaRPr>
          </a:p>
          <a:p>
            <a:pPr>
              <a:lnSpc>
                <a:spcPct val="115000"/>
              </a:lnSpc>
            </a:pPr>
            <a:r>
              <a:rPr b="0" lang="en-IN" sz="2100" spc="-1" strike="noStrike">
                <a:solidFill>
                  <a:srgbClr val="ffffff"/>
                </a:solidFill>
                <a:uFill>
                  <a:solidFill>
                    <a:srgbClr val="ffffff"/>
                  </a:solidFill>
                </a:uFill>
                <a:latin typeface="Avenir"/>
                <a:ea typeface="Avenir"/>
              </a:rPr>
              <a:t>We can infer that- </a:t>
            </a:r>
            <a:endParaRPr b="0" lang="en-IN" sz="1800" spc="-1" strike="noStrike">
              <a:solidFill>
                <a:srgbClr val="ffffff"/>
              </a:solidFill>
              <a:uFill>
                <a:solidFill>
                  <a:srgbClr val="ffffff"/>
                </a:solidFill>
              </a:uFill>
              <a:latin typeface="Arial"/>
            </a:endParaRPr>
          </a:p>
          <a:p>
            <a:pPr marL="457200" indent="-361440">
              <a:lnSpc>
                <a:spcPct val="115000"/>
              </a:lnSpc>
              <a:buClr>
                <a:srgbClr val="000000"/>
              </a:buClr>
              <a:buFont typeface="Avenir"/>
              <a:buChar char="●"/>
            </a:pPr>
            <a:r>
              <a:rPr b="0" lang="en-IN" sz="2100" spc="-1" strike="noStrike">
                <a:solidFill>
                  <a:srgbClr val="ffffff"/>
                </a:solidFill>
                <a:uFill>
                  <a:solidFill>
                    <a:srgbClr val="ffffff"/>
                  </a:solidFill>
                </a:uFill>
                <a:latin typeface="Avenir"/>
                <a:ea typeface="Avenir"/>
              </a:rPr>
              <a:t>Due the the reduction in Polio over the years, Infant_Deaths has also reduced. Polio could have been one of the main causes of Infant Death.</a:t>
            </a:r>
            <a:endParaRPr b="0" lang="en-IN" sz="1800" spc="-1" strike="noStrike">
              <a:solidFill>
                <a:srgbClr val="ffffff"/>
              </a:solidFill>
              <a:uFill>
                <a:solidFill>
                  <a:srgbClr val="ffffff"/>
                </a:solidFill>
              </a:uFill>
              <a:latin typeface="Arial"/>
            </a:endParaRPr>
          </a:p>
          <a:p>
            <a:pPr marL="457200" indent="-361440">
              <a:lnSpc>
                <a:spcPct val="115000"/>
              </a:lnSpc>
              <a:buClr>
                <a:srgbClr val="000000"/>
              </a:buClr>
              <a:buFont typeface="Avenir"/>
              <a:buChar char="●"/>
            </a:pPr>
            <a:r>
              <a:rPr b="0" lang="en-IN" sz="2100" spc="-1" strike="noStrike">
                <a:solidFill>
                  <a:srgbClr val="ffffff"/>
                </a:solidFill>
                <a:uFill>
                  <a:solidFill>
                    <a:srgbClr val="ffffff"/>
                  </a:solidFill>
                </a:uFill>
                <a:latin typeface="Avenir"/>
                <a:ea typeface="Avenir"/>
              </a:rPr>
              <a:t>Not all Polio cases could lead to an Infant_Death. Since number of cases of Polio are much higher than Infant_Death for any particular year.</a:t>
            </a:r>
            <a:endParaRPr b="0" lang="en-IN" sz="1800" spc="-1" strike="noStrike">
              <a:solidFill>
                <a:srgbClr val="ffffff"/>
              </a:solidFill>
              <a:uFill>
                <a:solidFill>
                  <a:srgbClr val="ffffff"/>
                </a:solidFill>
              </a:uFill>
              <a:latin typeface="Arial"/>
            </a:endParaRPr>
          </a:p>
          <a:p>
            <a:pPr>
              <a:lnSpc>
                <a:spcPct val="115000"/>
              </a:lnSpc>
            </a:pPr>
            <a:endParaRPr b="0" lang="en-IN" sz="1800" spc="-1" strike="noStrike">
              <a:solidFill>
                <a:srgbClr val="ffffff"/>
              </a:solidFill>
              <a:uFill>
                <a:solidFill>
                  <a:srgbClr val="ffffff"/>
                </a:solidFill>
              </a:uFill>
              <a:latin typeface="Arial"/>
            </a:endParaRPr>
          </a:p>
          <a:p>
            <a:pPr>
              <a:lnSpc>
                <a:spcPct val="115000"/>
              </a:lnSpc>
            </a:pPr>
            <a:r>
              <a:rPr b="0" lang="en-IN" sz="2100" spc="-1" strike="noStrike">
                <a:solidFill>
                  <a:srgbClr val="ffffff"/>
                </a:solidFill>
                <a:uFill>
                  <a:solidFill>
                    <a:srgbClr val="ffffff"/>
                  </a:solidFill>
                </a:uFill>
                <a:latin typeface="Avenir"/>
                <a:ea typeface="Avenir"/>
              </a:rPr>
              <a:t>Hence, we conclude that </a:t>
            </a:r>
            <a:r>
              <a:rPr b="1" i="1" lang="en-IN" sz="2100" spc="-1" strike="noStrike">
                <a:solidFill>
                  <a:srgbClr val="ffffff"/>
                </a:solidFill>
                <a:uFill>
                  <a:solidFill>
                    <a:srgbClr val="ffffff"/>
                  </a:solidFill>
                </a:uFill>
                <a:latin typeface="Avenir"/>
                <a:ea typeface="Avenir"/>
              </a:rPr>
              <a:t>Through the years, as the polio rates decreased the infant death rate also decreased. Also, polio is not the only reason for infant death.</a:t>
            </a:r>
            <a:endParaRPr b="0" lang="en-IN"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LibreOffice/5.1.6.2$Linux_X86_64 LibreOffice_project/10m0$Build-2</Application>
  <Words>659</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2018-11-20T09:35:32Z</dcterms:modified>
  <cp:revision>7</cp:revision>
  <dc:subject/>
  <dc:title>LIFE EXPECTANCY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