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24" autoAdjust="0"/>
  </p:normalViewPr>
  <p:slideViewPr>
    <p:cSldViewPr snapToGrid="0" snapToObjects="1">
      <p:cViewPr varScale="1">
        <p:scale>
          <a:sx n="87" d="100"/>
          <a:sy n="87" d="100"/>
        </p:scale>
        <p:origin x="133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18048-8B80-4C28-A52E-D82117F5E87A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3A364-A6A9-4C45-ACE7-6EBBCC897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0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3A364-A6A9-4C45-ACE7-6EBBCC897CF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892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06653" y="2424471"/>
            <a:ext cx="1524342" cy="1404000"/>
          </a:xfrm>
          <a:custGeom>
            <a:avLst/>
            <a:gdLst/>
            <a:ahLst/>
            <a:cxnLst/>
            <a:rect l="0" t="0" r="0" b="0"/>
            <a:pathLst>
              <a:path w="1524342" h="1404000">
                <a:moveTo>
                  <a:pt x="1524342" y="1363885"/>
                </a:moveTo>
                <a:cubicBezTo>
                  <a:pt x="1524342" y="1386042"/>
                  <a:pt x="1506385" y="1404000"/>
                  <a:pt x="1484228" y="1404000"/>
                </a:cubicBezTo>
                <a:lnTo>
                  <a:pt x="40114" y="1404000"/>
                </a:lnTo>
                <a:cubicBezTo>
                  <a:pt x="17957" y="1404000"/>
                  <a:pt x="0" y="1386042"/>
                  <a:pt x="0" y="1363885"/>
                </a:cubicBezTo>
                <a:lnTo>
                  <a:pt x="0" y="40114"/>
                </a:lnTo>
                <a:cubicBezTo>
                  <a:pt x="0" y="17957"/>
                  <a:pt x="17957" y="0"/>
                  <a:pt x="40114" y="0"/>
                </a:cubicBezTo>
                <a:lnTo>
                  <a:pt x="1484228" y="0"/>
                </a:lnTo>
                <a:cubicBezTo>
                  <a:pt x="1506385" y="0"/>
                  <a:pt x="1524342" y="17957"/>
                  <a:pt x="1524342" y="40114"/>
                </a:cubicBezTo>
                <a:lnTo>
                  <a:pt x="1524342" y="1363885"/>
                </a:lnTo>
              </a:path>
            </a:pathLst>
          </a:custGeom>
          <a:solidFill>
            <a:srgbClr val="969696"/>
          </a:solidFill>
          <a:ln>
            <a:noFill/>
          </a:ln>
        </p:spPr>
        <p:txBody>
          <a:bodyPr rtlCol="0" anchor="ctr"/>
          <a:lstStyle/>
          <a:p>
            <a:pPr algn="ctr"/>
            <a:endParaRPr sz="1200"/>
          </a:p>
        </p:txBody>
      </p:sp>
      <p:sp>
        <p:nvSpPr>
          <p:cNvPr id="5" name="Rounded Rectangle 4"/>
          <p:cNvSpPr/>
          <p:nvPr/>
        </p:nvSpPr>
        <p:spPr>
          <a:xfrm>
            <a:off x="3806653" y="2424471"/>
            <a:ext cx="1524342" cy="1404000"/>
          </a:xfrm>
          <a:custGeom>
            <a:avLst/>
            <a:gdLst/>
            <a:ahLst/>
            <a:cxnLst/>
            <a:rect l="0" t="0" r="0" b="0"/>
            <a:pathLst>
              <a:path w="1524342" h="1404000">
                <a:moveTo>
                  <a:pt x="40114" y="0"/>
                </a:moveTo>
                <a:cubicBezTo>
                  <a:pt x="17959" y="0"/>
                  <a:pt x="0" y="17959"/>
                  <a:pt x="0" y="40114"/>
                </a:cubicBezTo>
                <a:moveTo>
                  <a:pt x="40114" y="0"/>
                </a:moveTo>
                <a:lnTo>
                  <a:pt x="1484228" y="0"/>
                </a:lnTo>
                <a:moveTo>
                  <a:pt x="1484228" y="0"/>
                </a:moveTo>
                <a:cubicBezTo>
                  <a:pt x="1506383" y="0"/>
                  <a:pt x="1524342" y="17959"/>
                  <a:pt x="1524342" y="40114"/>
                </a:cubicBezTo>
                <a:moveTo>
                  <a:pt x="1524342" y="1363885"/>
                </a:moveTo>
                <a:lnTo>
                  <a:pt x="1524342" y="40114"/>
                </a:lnTo>
                <a:moveTo>
                  <a:pt x="0" y="1363885"/>
                </a:moveTo>
                <a:lnTo>
                  <a:pt x="0" y="40114"/>
                </a:lnTo>
                <a:moveTo>
                  <a:pt x="0" y="1363885"/>
                </a:moveTo>
                <a:cubicBezTo>
                  <a:pt x="0" y="1386040"/>
                  <a:pt x="17959" y="1404000"/>
                  <a:pt x="40114" y="1404000"/>
                </a:cubicBezTo>
                <a:moveTo>
                  <a:pt x="1484228" y="1404000"/>
                </a:moveTo>
                <a:lnTo>
                  <a:pt x="40114" y="1404000"/>
                </a:lnTo>
                <a:moveTo>
                  <a:pt x="1484228" y="1404000"/>
                </a:moveTo>
                <a:cubicBezTo>
                  <a:pt x="1506383" y="1404000"/>
                  <a:pt x="1524342" y="1386040"/>
                  <a:pt x="1524342" y="1363885"/>
                </a:cubicBezTo>
              </a:path>
            </a:pathLst>
          </a:custGeom>
          <a:noFill/>
          <a:ln w="10028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1200"/>
          </a:p>
        </p:txBody>
      </p:sp>
      <p:sp>
        <p:nvSpPr>
          <p:cNvPr id="6" name="Rounded Rectangle 5"/>
          <p:cNvSpPr/>
          <p:nvPr/>
        </p:nvSpPr>
        <p:spPr>
          <a:xfrm>
            <a:off x="6155917" y="1372970"/>
            <a:ext cx="1444114" cy="481371"/>
          </a:xfrm>
          <a:custGeom>
            <a:avLst/>
            <a:gdLst/>
            <a:ahLst/>
            <a:cxnLst/>
            <a:rect l="0" t="0" r="0" b="0"/>
            <a:pathLst>
              <a:path w="1444114" h="481371">
                <a:moveTo>
                  <a:pt x="1444114" y="441257"/>
                </a:moveTo>
                <a:cubicBezTo>
                  <a:pt x="1444114" y="463413"/>
                  <a:pt x="1426156" y="481371"/>
                  <a:pt x="1404000" y="481371"/>
                </a:cubicBezTo>
                <a:lnTo>
                  <a:pt x="40114" y="481371"/>
                </a:lnTo>
                <a:cubicBezTo>
                  <a:pt x="17957" y="481371"/>
                  <a:pt x="0" y="463413"/>
                  <a:pt x="0" y="441257"/>
                </a:cubicBezTo>
                <a:lnTo>
                  <a:pt x="0" y="40114"/>
                </a:lnTo>
                <a:cubicBezTo>
                  <a:pt x="0" y="17957"/>
                  <a:pt x="17957" y="0"/>
                  <a:pt x="40114" y="0"/>
                </a:cubicBezTo>
                <a:lnTo>
                  <a:pt x="1404000" y="0"/>
                </a:lnTo>
                <a:cubicBezTo>
                  <a:pt x="1426156" y="0"/>
                  <a:pt x="1444114" y="17957"/>
                  <a:pt x="1444114" y="40114"/>
                </a:cubicBezTo>
                <a:lnTo>
                  <a:pt x="1444114" y="441257"/>
                </a:lnTo>
              </a:path>
            </a:pathLst>
          </a:custGeom>
          <a:solidFill>
            <a:srgbClr val="DE8431"/>
          </a:solidFill>
          <a:ln>
            <a:noFill/>
          </a:ln>
        </p:spPr>
        <p:txBody>
          <a:bodyPr rtlCol="0" anchor="ctr"/>
          <a:lstStyle/>
          <a:p>
            <a:pPr algn="ctr"/>
            <a:endParaRPr sz="1200"/>
          </a:p>
        </p:txBody>
      </p:sp>
      <p:sp>
        <p:nvSpPr>
          <p:cNvPr id="7" name="Rounded Rectangle 6"/>
          <p:cNvSpPr/>
          <p:nvPr/>
        </p:nvSpPr>
        <p:spPr>
          <a:xfrm>
            <a:off x="6155917" y="1372970"/>
            <a:ext cx="1444114" cy="481371"/>
          </a:xfrm>
          <a:custGeom>
            <a:avLst/>
            <a:gdLst/>
            <a:ahLst/>
            <a:cxnLst/>
            <a:rect l="0" t="0" r="0" b="0"/>
            <a:pathLst>
              <a:path w="1444114" h="481371">
                <a:moveTo>
                  <a:pt x="40114" y="0"/>
                </a:moveTo>
                <a:cubicBezTo>
                  <a:pt x="17959" y="0"/>
                  <a:pt x="0" y="17959"/>
                  <a:pt x="0" y="40114"/>
                </a:cubicBezTo>
                <a:moveTo>
                  <a:pt x="40114" y="0"/>
                </a:moveTo>
                <a:lnTo>
                  <a:pt x="1404000" y="0"/>
                </a:lnTo>
                <a:moveTo>
                  <a:pt x="1404000" y="0"/>
                </a:moveTo>
                <a:cubicBezTo>
                  <a:pt x="1426154" y="0"/>
                  <a:pt x="1444114" y="17959"/>
                  <a:pt x="1444114" y="40114"/>
                </a:cubicBezTo>
                <a:moveTo>
                  <a:pt x="1444114" y="441257"/>
                </a:moveTo>
                <a:lnTo>
                  <a:pt x="1444114" y="40114"/>
                </a:lnTo>
                <a:moveTo>
                  <a:pt x="0" y="441257"/>
                </a:moveTo>
                <a:lnTo>
                  <a:pt x="0" y="40114"/>
                </a:lnTo>
                <a:moveTo>
                  <a:pt x="0" y="441257"/>
                </a:moveTo>
                <a:cubicBezTo>
                  <a:pt x="0" y="463411"/>
                  <a:pt x="17959" y="481371"/>
                  <a:pt x="40114" y="481371"/>
                </a:cubicBezTo>
                <a:moveTo>
                  <a:pt x="1404000" y="481371"/>
                </a:moveTo>
                <a:lnTo>
                  <a:pt x="40114" y="481371"/>
                </a:lnTo>
                <a:moveTo>
                  <a:pt x="1404000" y="481371"/>
                </a:moveTo>
                <a:cubicBezTo>
                  <a:pt x="1426154" y="481371"/>
                  <a:pt x="1444114" y="463411"/>
                  <a:pt x="1444114" y="441257"/>
                </a:cubicBezTo>
              </a:path>
            </a:pathLst>
          </a:custGeom>
          <a:noFill/>
          <a:ln w="10028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1200"/>
          </a:p>
        </p:txBody>
      </p:sp>
      <p:sp>
        <p:nvSpPr>
          <p:cNvPr id="8" name="Rounded Rectangle 7"/>
          <p:cNvSpPr/>
          <p:nvPr/>
        </p:nvSpPr>
        <p:spPr>
          <a:xfrm>
            <a:off x="1852015" y="1701388"/>
            <a:ext cx="1283657" cy="481371"/>
          </a:xfrm>
          <a:custGeom>
            <a:avLst/>
            <a:gdLst/>
            <a:ahLst/>
            <a:cxnLst/>
            <a:rect l="0" t="0" r="0" b="0"/>
            <a:pathLst>
              <a:path w="1283657" h="481371">
                <a:moveTo>
                  <a:pt x="1283657" y="441257"/>
                </a:moveTo>
                <a:cubicBezTo>
                  <a:pt x="1283657" y="463413"/>
                  <a:pt x="1265699" y="481371"/>
                  <a:pt x="1243542" y="481371"/>
                </a:cubicBezTo>
                <a:lnTo>
                  <a:pt x="40114" y="481371"/>
                </a:lnTo>
                <a:cubicBezTo>
                  <a:pt x="17957" y="481371"/>
                  <a:pt x="0" y="463413"/>
                  <a:pt x="0" y="441257"/>
                </a:cubicBezTo>
                <a:lnTo>
                  <a:pt x="0" y="40114"/>
                </a:lnTo>
                <a:cubicBezTo>
                  <a:pt x="0" y="17957"/>
                  <a:pt x="17957" y="0"/>
                  <a:pt x="40114" y="0"/>
                </a:cubicBezTo>
                <a:lnTo>
                  <a:pt x="1243542" y="0"/>
                </a:lnTo>
                <a:cubicBezTo>
                  <a:pt x="1265699" y="0"/>
                  <a:pt x="1283657" y="17957"/>
                  <a:pt x="1283657" y="40114"/>
                </a:cubicBezTo>
                <a:lnTo>
                  <a:pt x="1283657" y="441257"/>
                </a:lnTo>
              </a:path>
            </a:pathLst>
          </a:custGeom>
          <a:solidFill>
            <a:srgbClr val="E55753"/>
          </a:solidFill>
          <a:ln>
            <a:noFill/>
          </a:ln>
        </p:spPr>
        <p:txBody>
          <a:bodyPr rtlCol="0" anchor="ctr"/>
          <a:lstStyle/>
          <a:p>
            <a:pPr algn="ctr"/>
            <a:endParaRPr sz="1200"/>
          </a:p>
        </p:txBody>
      </p:sp>
      <p:sp>
        <p:nvSpPr>
          <p:cNvPr id="9" name="Rounded Rectangle 8"/>
          <p:cNvSpPr/>
          <p:nvPr/>
        </p:nvSpPr>
        <p:spPr>
          <a:xfrm>
            <a:off x="1852015" y="1701388"/>
            <a:ext cx="1283657" cy="481371"/>
          </a:xfrm>
          <a:custGeom>
            <a:avLst/>
            <a:gdLst/>
            <a:ahLst/>
            <a:cxnLst/>
            <a:rect l="0" t="0" r="0" b="0"/>
            <a:pathLst>
              <a:path w="1283657" h="481371">
                <a:moveTo>
                  <a:pt x="40114" y="0"/>
                </a:moveTo>
                <a:cubicBezTo>
                  <a:pt x="17959" y="0"/>
                  <a:pt x="0" y="17959"/>
                  <a:pt x="0" y="40114"/>
                </a:cubicBezTo>
                <a:moveTo>
                  <a:pt x="40114" y="0"/>
                </a:moveTo>
                <a:lnTo>
                  <a:pt x="1243542" y="0"/>
                </a:lnTo>
                <a:moveTo>
                  <a:pt x="1243542" y="0"/>
                </a:moveTo>
                <a:cubicBezTo>
                  <a:pt x="1265697" y="0"/>
                  <a:pt x="1283657" y="17959"/>
                  <a:pt x="1283657" y="40114"/>
                </a:cubicBezTo>
                <a:moveTo>
                  <a:pt x="1283657" y="441257"/>
                </a:moveTo>
                <a:lnTo>
                  <a:pt x="1283657" y="40114"/>
                </a:lnTo>
                <a:moveTo>
                  <a:pt x="0" y="441257"/>
                </a:moveTo>
                <a:lnTo>
                  <a:pt x="0" y="40114"/>
                </a:lnTo>
                <a:moveTo>
                  <a:pt x="0" y="441257"/>
                </a:moveTo>
                <a:cubicBezTo>
                  <a:pt x="0" y="463411"/>
                  <a:pt x="17959" y="481371"/>
                  <a:pt x="40114" y="481371"/>
                </a:cubicBezTo>
                <a:moveTo>
                  <a:pt x="1243542" y="481371"/>
                </a:moveTo>
                <a:lnTo>
                  <a:pt x="40114" y="481371"/>
                </a:lnTo>
                <a:moveTo>
                  <a:pt x="1243542" y="481371"/>
                </a:moveTo>
                <a:cubicBezTo>
                  <a:pt x="1265697" y="481371"/>
                  <a:pt x="1283657" y="463411"/>
                  <a:pt x="1283657" y="441257"/>
                </a:cubicBezTo>
              </a:path>
            </a:pathLst>
          </a:custGeom>
          <a:noFill/>
          <a:ln w="10028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1200"/>
          </a:p>
        </p:txBody>
      </p:sp>
      <p:grpSp>
        <p:nvGrpSpPr>
          <p:cNvPr id="12" name="Group 11"/>
          <p:cNvGrpSpPr/>
          <p:nvPr/>
        </p:nvGrpSpPr>
        <p:grpSpPr>
          <a:xfrm>
            <a:off x="5330995" y="1608408"/>
            <a:ext cx="824922" cy="1518063"/>
            <a:chOff x="3850971" y="1042971"/>
            <a:chExt cx="340971" cy="1564457"/>
          </a:xfrm>
        </p:grpSpPr>
        <p:sp>
          <p:nvSpPr>
            <p:cNvPr id="10" name="Rounded Rectangle 9"/>
            <p:cNvSpPr/>
            <p:nvPr/>
          </p:nvSpPr>
          <p:spPr>
            <a:xfrm>
              <a:off x="3850971" y="1063028"/>
              <a:ext cx="300857" cy="1544400"/>
            </a:xfrm>
            <a:custGeom>
              <a:avLst/>
              <a:gdLst/>
              <a:ahLst/>
              <a:cxnLst/>
              <a:rect l="0" t="0" r="0" b="0"/>
              <a:pathLst>
                <a:path w="300857" h="1544400">
                  <a:moveTo>
                    <a:pt x="0" y="1544400"/>
                  </a:moveTo>
                  <a:lnTo>
                    <a:pt x="80228" y="1544400"/>
                  </a:lnTo>
                  <a:cubicBezTo>
                    <a:pt x="124554" y="1544400"/>
                    <a:pt x="160457" y="1508497"/>
                    <a:pt x="160457" y="1464171"/>
                  </a:cubicBezTo>
                  <a:lnTo>
                    <a:pt x="160457" y="80228"/>
                  </a:lnTo>
                  <a:cubicBezTo>
                    <a:pt x="160457" y="35902"/>
                    <a:pt x="196359" y="0"/>
                    <a:pt x="240685" y="0"/>
                  </a:cubicBezTo>
                  <a:lnTo>
                    <a:pt x="300857" y="0"/>
                  </a:lnTo>
                </a:path>
              </a:pathLst>
            </a:custGeom>
            <a:noFill/>
            <a:ln w="1002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151828" y="1042971"/>
              <a:ext cx="40114" cy="40114"/>
            </a:xfrm>
            <a:custGeom>
              <a:avLst/>
              <a:gdLst/>
              <a:ahLst/>
              <a:cxnLst/>
              <a:rect l="0" t="0" r="0" b="0"/>
              <a:pathLst>
                <a:path w="40114" h="40114">
                  <a:moveTo>
                    <a:pt x="0" y="20057"/>
                  </a:moveTo>
                  <a:cubicBezTo>
                    <a:pt x="0" y="31134"/>
                    <a:pt x="8979" y="40114"/>
                    <a:pt x="20057" y="40114"/>
                  </a:cubicBezTo>
                  <a:cubicBezTo>
                    <a:pt x="31134" y="40114"/>
                    <a:pt x="40114" y="31134"/>
                    <a:pt x="40114" y="20057"/>
                  </a:cubicBezTo>
                  <a:cubicBezTo>
                    <a:pt x="40114" y="8979"/>
                    <a:pt x="31134" y="0"/>
                    <a:pt x="20057" y="0"/>
                  </a:cubicBezTo>
                  <a:cubicBezTo>
                    <a:pt x="8979" y="0"/>
                    <a:pt x="0" y="8979"/>
                    <a:pt x="0" y="20057"/>
                  </a:cubicBezTo>
                  <a:close/>
                </a:path>
              </a:pathLst>
            </a:custGeom>
            <a:solidFill>
              <a:srgbClr val="FFFFFF"/>
            </a:solidFill>
            <a:ln w="1002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06926" y="1882927"/>
            <a:ext cx="254045" cy="4314673"/>
            <a:chOff x="4252114" y="1363885"/>
            <a:chExt cx="90257" cy="2737800"/>
          </a:xfrm>
        </p:grpSpPr>
        <p:sp>
          <p:nvSpPr>
            <p:cNvPr id="13" name="Rounded Rectangle 12"/>
            <p:cNvSpPr/>
            <p:nvPr/>
          </p:nvSpPr>
          <p:spPr>
            <a:xfrm>
              <a:off x="4252114" y="1363885"/>
              <a:ext cx="80228" cy="2727771"/>
            </a:xfrm>
            <a:custGeom>
              <a:avLst/>
              <a:gdLst/>
              <a:ahLst/>
              <a:cxnLst/>
              <a:rect l="0" t="0" r="0" b="0"/>
              <a:pathLst>
                <a:path w="80228" h="2727771">
                  <a:moveTo>
                    <a:pt x="0" y="0"/>
                  </a:moveTo>
                  <a:lnTo>
                    <a:pt x="0" y="2647542"/>
                  </a:lnTo>
                  <a:cubicBezTo>
                    <a:pt x="0" y="2691851"/>
                    <a:pt x="35919" y="2727771"/>
                    <a:pt x="80228" y="2727771"/>
                  </a:cubicBezTo>
                  <a:lnTo>
                    <a:pt x="80228" y="2727771"/>
                  </a:lnTo>
                  <a:moveTo>
                    <a:pt x="80228" y="160457"/>
                  </a:moveTo>
                  <a:lnTo>
                    <a:pt x="0" y="160457"/>
                  </a:lnTo>
                  <a:moveTo>
                    <a:pt x="80228" y="561600"/>
                  </a:moveTo>
                  <a:lnTo>
                    <a:pt x="0" y="561600"/>
                  </a:lnTo>
                  <a:moveTo>
                    <a:pt x="80228" y="962742"/>
                  </a:moveTo>
                  <a:lnTo>
                    <a:pt x="0" y="962742"/>
                  </a:lnTo>
                  <a:moveTo>
                    <a:pt x="80228" y="1363885"/>
                  </a:moveTo>
                  <a:lnTo>
                    <a:pt x="0" y="1363885"/>
                  </a:lnTo>
                  <a:moveTo>
                    <a:pt x="80228" y="1925485"/>
                  </a:moveTo>
                  <a:lnTo>
                    <a:pt x="0" y="1925485"/>
                  </a:lnTo>
                  <a:moveTo>
                    <a:pt x="80228" y="2326628"/>
                  </a:moveTo>
                  <a:lnTo>
                    <a:pt x="0" y="2326628"/>
                  </a:lnTo>
                </a:path>
              </a:pathLst>
            </a:custGeom>
            <a:noFill/>
            <a:ln w="1002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322314" y="4081628"/>
              <a:ext cx="20057" cy="20057"/>
            </a:xfrm>
            <a:custGeom>
              <a:avLst/>
              <a:gdLst/>
              <a:ahLst/>
              <a:cxnLst/>
              <a:rect l="0" t="0" r="0" b="0"/>
              <a:pathLst>
                <a:path w="20057" h="20057">
                  <a:moveTo>
                    <a:pt x="0" y="10028"/>
                  </a:moveTo>
                  <a:cubicBezTo>
                    <a:pt x="0" y="15567"/>
                    <a:pt x="4489" y="20057"/>
                    <a:pt x="10028" y="20057"/>
                  </a:cubicBezTo>
                  <a:cubicBezTo>
                    <a:pt x="15567" y="20057"/>
                    <a:pt x="20057" y="15567"/>
                    <a:pt x="20057" y="10028"/>
                  </a:cubicBezTo>
                  <a:cubicBezTo>
                    <a:pt x="20057" y="4489"/>
                    <a:pt x="15567" y="0"/>
                    <a:pt x="10028" y="0"/>
                  </a:cubicBezTo>
                  <a:cubicBezTo>
                    <a:pt x="4489" y="0"/>
                    <a:pt x="0" y="4489"/>
                    <a:pt x="0" y="10028"/>
                  </a:cubicBezTo>
                  <a:close/>
                </a:path>
              </a:pathLst>
            </a:custGeom>
            <a:solidFill>
              <a:srgbClr val="484848"/>
            </a:solidFill>
            <a:ln w="1002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322314" y="1514314"/>
              <a:ext cx="20057" cy="20057"/>
            </a:xfrm>
            <a:custGeom>
              <a:avLst/>
              <a:gdLst/>
              <a:ahLst/>
              <a:cxnLst/>
              <a:rect l="0" t="0" r="0" b="0"/>
              <a:pathLst>
                <a:path w="20057" h="20057">
                  <a:moveTo>
                    <a:pt x="0" y="10028"/>
                  </a:moveTo>
                  <a:cubicBezTo>
                    <a:pt x="0" y="15567"/>
                    <a:pt x="4489" y="20057"/>
                    <a:pt x="10028" y="20057"/>
                  </a:cubicBezTo>
                  <a:cubicBezTo>
                    <a:pt x="15567" y="20057"/>
                    <a:pt x="20057" y="15567"/>
                    <a:pt x="20057" y="10028"/>
                  </a:cubicBezTo>
                  <a:cubicBezTo>
                    <a:pt x="20057" y="4489"/>
                    <a:pt x="15567" y="0"/>
                    <a:pt x="10028" y="0"/>
                  </a:cubicBezTo>
                  <a:cubicBezTo>
                    <a:pt x="4489" y="0"/>
                    <a:pt x="0" y="4489"/>
                    <a:pt x="0" y="10028"/>
                  </a:cubicBezTo>
                  <a:close/>
                </a:path>
              </a:pathLst>
            </a:custGeom>
            <a:solidFill>
              <a:srgbClr val="484848"/>
            </a:solidFill>
            <a:ln w="1002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322314" y="1915457"/>
              <a:ext cx="20057" cy="20057"/>
            </a:xfrm>
            <a:custGeom>
              <a:avLst/>
              <a:gdLst/>
              <a:ahLst/>
              <a:cxnLst/>
              <a:rect l="0" t="0" r="0" b="0"/>
              <a:pathLst>
                <a:path w="20057" h="20057">
                  <a:moveTo>
                    <a:pt x="0" y="10028"/>
                  </a:moveTo>
                  <a:cubicBezTo>
                    <a:pt x="0" y="15567"/>
                    <a:pt x="4489" y="20057"/>
                    <a:pt x="10028" y="20057"/>
                  </a:cubicBezTo>
                  <a:cubicBezTo>
                    <a:pt x="15567" y="20057"/>
                    <a:pt x="20057" y="15567"/>
                    <a:pt x="20057" y="10028"/>
                  </a:cubicBezTo>
                  <a:cubicBezTo>
                    <a:pt x="20057" y="4489"/>
                    <a:pt x="15567" y="0"/>
                    <a:pt x="10028" y="0"/>
                  </a:cubicBezTo>
                  <a:cubicBezTo>
                    <a:pt x="4489" y="0"/>
                    <a:pt x="0" y="4489"/>
                    <a:pt x="0" y="10028"/>
                  </a:cubicBezTo>
                  <a:close/>
                </a:path>
              </a:pathLst>
            </a:custGeom>
            <a:solidFill>
              <a:srgbClr val="484848"/>
            </a:solidFill>
            <a:ln w="1002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322314" y="2316600"/>
              <a:ext cx="20057" cy="20057"/>
            </a:xfrm>
            <a:custGeom>
              <a:avLst/>
              <a:gdLst/>
              <a:ahLst/>
              <a:cxnLst/>
              <a:rect l="0" t="0" r="0" b="0"/>
              <a:pathLst>
                <a:path w="20057" h="20057">
                  <a:moveTo>
                    <a:pt x="0" y="10028"/>
                  </a:moveTo>
                  <a:cubicBezTo>
                    <a:pt x="0" y="15567"/>
                    <a:pt x="4489" y="20057"/>
                    <a:pt x="10028" y="20057"/>
                  </a:cubicBezTo>
                  <a:cubicBezTo>
                    <a:pt x="15567" y="20057"/>
                    <a:pt x="20057" y="15567"/>
                    <a:pt x="20057" y="10028"/>
                  </a:cubicBezTo>
                  <a:cubicBezTo>
                    <a:pt x="20057" y="4489"/>
                    <a:pt x="15567" y="0"/>
                    <a:pt x="10028" y="0"/>
                  </a:cubicBezTo>
                  <a:cubicBezTo>
                    <a:pt x="4489" y="0"/>
                    <a:pt x="0" y="4489"/>
                    <a:pt x="0" y="10028"/>
                  </a:cubicBezTo>
                  <a:close/>
                </a:path>
              </a:pathLst>
            </a:custGeom>
            <a:solidFill>
              <a:srgbClr val="484848"/>
            </a:solidFill>
            <a:ln w="1002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322314" y="2717742"/>
              <a:ext cx="20057" cy="20057"/>
            </a:xfrm>
            <a:custGeom>
              <a:avLst/>
              <a:gdLst/>
              <a:ahLst/>
              <a:cxnLst/>
              <a:rect l="0" t="0" r="0" b="0"/>
              <a:pathLst>
                <a:path w="20057" h="20057">
                  <a:moveTo>
                    <a:pt x="0" y="10028"/>
                  </a:moveTo>
                  <a:cubicBezTo>
                    <a:pt x="0" y="15567"/>
                    <a:pt x="4489" y="20057"/>
                    <a:pt x="10028" y="20057"/>
                  </a:cubicBezTo>
                  <a:cubicBezTo>
                    <a:pt x="15567" y="20057"/>
                    <a:pt x="20057" y="15567"/>
                    <a:pt x="20057" y="10028"/>
                  </a:cubicBezTo>
                  <a:cubicBezTo>
                    <a:pt x="20057" y="4489"/>
                    <a:pt x="15567" y="0"/>
                    <a:pt x="10028" y="0"/>
                  </a:cubicBezTo>
                  <a:cubicBezTo>
                    <a:pt x="4489" y="0"/>
                    <a:pt x="0" y="4489"/>
                    <a:pt x="0" y="10028"/>
                  </a:cubicBezTo>
                  <a:close/>
                </a:path>
              </a:pathLst>
            </a:custGeom>
            <a:solidFill>
              <a:srgbClr val="484848"/>
            </a:solidFill>
            <a:ln w="1002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322314" y="3279342"/>
              <a:ext cx="20057" cy="20057"/>
            </a:xfrm>
            <a:custGeom>
              <a:avLst/>
              <a:gdLst/>
              <a:ahLst/>
              <a:cxnLst/>
              <a:rect l="0" t="0" r="0" b="0"/>
              <a:pathLst>
                <a:path w="20057" h="20057">
                  <a:moveTo>
                    <a:pt x="0" y="10028"/>
                  </a:moveTo>
                  <a:cubicBezTo>
                    <a:pt x="0" y="15567"/>
                    <a:pt x="4489" y="20057"/>
                    <a:pt x="10028" y="20057"/>
                  </a:cubicBezTo>
                  <a:cubicBezTo>
                    <a:pt x="15567" y="20057"/>
                    <a:pt x="20057" y="15567"/>
                    <a:pt x="20057" y="10028"/>
                  </a:cubicBezTo>
                  <a:cubicBezTo>
                    <a:pt x="20057" y="4489"/>
                    <a:pt x="15567" y="0"/>
                    <a:pt x="10028" y="0"/>
                  </a:cubicBezTo>
                  <a:cubicBezTo>
                    <a:pt x="4489" y="0"/>
                    <a:pt x="0" y="4489"/>
                    <a:pt x="0" y="10028"/>
                  </a:cubicBezTo>
                  <a:close/>
                </a:path>
              </a:pathLst>
            </a:custGeom>
            <a:solidFill>
              <a:srgbClr val="484848"/>
            </a:solidFill>
            <a:ln w="1002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322314" y="3680485"/>
              <a:ext cx="20057" cy="20057"/>
            </a:xfrm>
            <a:custGeom>
              <a:avLst/>
              <a:gdLst/>
              <a:ahLst/>
              <a:cxnLst/>
              <a:rect l="0" t="0" r="0" b="0"/>
              <a:pathLst>
                <a:path w="20057" h="20057">
                  <a:moveTo>
                    <a:pt x="0" y="10028"/>
                  </a:moveTo>
                  <a:cubicBezTo>
                    <a:pt x="0" y="15567"/>
                    <a:pt x="4489" y="20057"/>
                    <a:pt x="10028" y="20057"/>
                  </a:cubicBezTo>
                  <a:cubicBezTo>
                    <a:pt x="15567" y="20057"/>
                    <a:pt x="20057" y="15567"/>
                    <a:pt x="20057" y="10028"/>
                  </a:cubicBezTo>
                  <a:cubicBezTo>
                    <a:pt x="20057" y="4489"/>
                    <a:pt x="15567" y="0"/>
                    <a:pt x="10028" y="0"/>
                  </a:cubicBezTo>
                  <a:cubicBezTo>
                    <a:pt x="4489" y="0"/>
                    <a:pt x="0" y="4489"/>
                    <a:pt x="0" y="10028"/>
                  </a:cubicBezTo>
                  <a:close/>
                </a:path>
              </a:pathLst>
            </a:custGeom>
            <a:solidFill>
              <a:srgbClr val="484848"/>
            </a:solidFill>
            <a:ln w="1002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32243" y="2182759"/>
            <a:ext cx="280201" cy="1196249"/>
            <a:chOff x="2527200" y="4934057"/>
            <a:chExt cx="90257" cy="411171"/>
          </a:xfrm>
        </p:grpSpPr>
        <p:sp>
          <p:nvSpPr>
            <p:cNvPr id="25" name="Rounded Rectangle 24"/>
            <p:cNvSpPr/>
            <p:nvPr/>
          </p:nvSpPr>
          <p:spPr>
            <a:xfrm>
              <a:off x="2527200" y="4934057"/>
              <a:ext cx="80228" cy="401142"/>
            </a:xfrm>
            <a:custGeom>
              <a:avLst/>
              <a:gdLst/>
              <a:ahLst/>
              <a:cxnLst/>
              <a:rect l="0" t="0" r="0" b="0"/>
              <a:pathLst>
                <a:path w="80228" h="401142">
                  <a:moveTo>
                    <a:pt x="0" y="0"/>
                  </a:moveTo>
                  <a:lnTo>
                    <a:pt x="0" y="320914"/>
                  </a:lnTo>
                  <a:cubicBezTo>
                    <a:pt x="0" y="365223"/>
                    <a:pt x="35919" y="401142"/>
                    <a:pt x="80228" y="401142"/>
                  </a:cubicBezTo>
                  <a:lnTo>
                    <a:pt x="80228" y="401142"/>
                  </a:lnTo>
                  <a:moveTo>
                    <a:pt x="80228" y="160457"/>
                  </a:moveTo>
                  <a:lnTo>
                    <a:pt x="0" y="160457"/>
                  </a:lnTo>
                </a:path>
              </a:pathLst>
            </a:custGeom>
            <a:noFill/>
            <a:ln w="1002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597400" y="5325171"/>
              <a:ext cx="20057" cy="20057"/>
            </a:xfrm>
            <a:custGeom>
              <a:avLst/>
              <a:gdLst/>
              <a:ahLst/>
              <a:cxnLst/>
              <a:rect l="0" t="0" r="0" b="0"/>
              <a:pathLst>
                <a:path w="20057" h="20057">
                  <a:moveTo>
                    <a:pt x="0" y="10028"/>
                  </a:moveTo>
                  <a:cubicBezTo>
                    <a:pt x="0" y="15567"/>
                    <a:pt x="4489" y="20057"/>
                    <a:pt x="10028" y="20057"/>
                  </a:cubicBezTo>
                  <a:cubicBezTo>
                    <a:pt x="15567" y="20057"/>
                    <a:pt x="20057" y="15567"/>
                    <a:pt x="20057" y="10028"/>
                  </a:cubicBezTo>
                  <a:cubicBezTo>
                    <a:pt x="20057" y="4489"/>
                    <a:pt x="15567" y="0"/>
                    <a:pt x="10028" y="0"/>
                  </a:cubicBezTo>
                  <a:cubicBezTo>
                    <a:pt x="4489" y="0"/>
                    <a:pt x="0" y="4489"/>
                    <a:pt x="0" y="10028"/>
                  </a:cubicBezTo>
                  <a:close/>
                </a:path>
              </a:pathLst>
            </a:custGeom>
            <a:solidFill>
              <a:srgbClr val="484848"/>
            </a:solidFill>
            <a:ln w="1002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597400" y="5084485"/>
              <a:ext cx="20057" cy="20057"/>
            </a:xfrm>
            <a:custGeom>
              <a:avLst/>
              <a:gdLst/>
              <a:ahLst/>
              <a:cxnLst/>
              <a:rect l="0" t="0" r="0" b="0"/>
              <a:pathLst>
                <a:path w="20057" h="20057">
                  <a:moveTo>
                    <a:pt x="0" y="10028"/>
                  </a:moveTo>
                  <a:cubicBezTo>
                    <a:pt x="0" y="15567"/>
                    <a:pt x="4489" y="20057"/>
                    <a:pt x="10028" y="20057"/>
                  </a:cubicBezTo>
                  <a:cubicBezTo>
                    <a:pt x="15567" y="20057"/>
                    <a:pt x="20057" y="15567"/>
                    <a:pt x="20057" y="10028"/>
                  </a:cubicBezTo>
                  <a:cubicBezTo>
                    <a:pt x="20057" y="4489"/>
                    <a:pt x="15567" y="0"/>
                    <a:pt x="10028" y="0"/>
                  </a:cubicBezTo>
                  <a:cubicBezTo>
                    <a:pt x="4489" y="0"/>
                    <a:pt x="0" y="4489"/>
                    <a:pt x="0" y="10028"/>
                  </a:cubicBezTo>
                  <a:close/>
                </a:path>
              </a:pathLst>
            </a:custGeom>
            <a:solidFill>
              <a:srgbClr val="484848"/>
            </a:solidFill>
            <a:ln w="1002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138780" y="1901985"/>
            <a:ext cx="685444" cy="1224485"/>
            <a:chOff x="1985657" y="1845257"/>
            <a:chExt cx="340971" cy="762171"/>
          </a:xfrm>
        </p:grpSpPr>
        <p:sp>
          <p:nvSpPr>
            <p:cNvPr id="29" name="Rounded Rectangle 28"/>
            <p:cNvSpPr/>
            <p:nvPr/>
          </p:nvSpPr>
          <p:spPr>
            <a:xfrm>
              <a:off x="2025771" y="1865314"/>
              <a:ext cx="300857" cy="742114"/>
            </a:xfrm>
            <a:custGeom>
              <a:avLst/>
              <a:gdLst/>
              <a:ahLst/>
              <a:cxnLst/>
              <a:rect l="0" t="0" r="0" b="0"/>
              <a:pathLst>
                <a:path w="300857" h="742114">
                  <a:moveTo>
                    <a:pt x="300857" y="742114"/>
                  </a:moveTo>
                  <a:lnTo>
                    <a:pt x="220628" y="742114"/>
                  </a:lnTo>
                  <a:cubicBezTo>
                    <a:pt x="176302" y="742114"/>
                    <a:pt x="140400" y="706212"/>
                    <a:pt x="140400" y="661885"/>
                  </a:cubicBezTo>
                  <a:lnTo>
                    <a:pt x="140400" y="80228"/>
                  </a:lnTo>
                  <a:cubicBezTo>
                    <a:pt x="140400" y="35902"/>
                    <a:pt x="104497" y="0"/>
                    <a:pt x="60171" y="0"/>
                  </a:cubicBezTo>
                  <a:lnTo>
                    <a:pt x="0" y="0"/>
                  </a:lnTo>
                </a:path>
              </a:pathLst>
            </a:custGeom>
            <a:noFill/>
            <a:ln w="1002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985657" y="1845257"/>
              <a:ext cx="40114" cy="40114"/>
            </a:xfrm>
            <a:custGeom>
              <a:avLst/>
              <a:gdLst/>
              <a:ahLst/>
              <a:cxnLst/>
              <a:rect l="0" t="0" r="0" b="0"/>
              <a:pathLst>
                <a:path w="40114" h="40114">
                  <a:moveTo>
                    <a:pt x="0" y="20057"/>
                  </a:moveTo>
                  <a:cubicBezTo>
                    <a:pt x="0" y="31134"/>
                    <a:pt x="8979" y="40114"/>
                    <a:pt x="20057" y="40114"/>
                  </a:cubicBezTo>
                  <a:cubicBezTo>
                    <a:pt x="31134" y="40114"/>
                    <a:pt x="40114" y="31134"/>
                    <a:pt x="40114" y="20057"/>
                  </a:cubicBezTo>
                  <a:cubicBezTo>
                    <a:pt x="40114" y="8979"/>
                    <a:pt x="31134" y="0"/>
                    <a:pt x="20057" y="0"/>
                  </a:cubicBezTo>
                  <a:cubicBezTo>
                    <a:pt x="8979" y="0"/>
                    <a:pt x="0" y="8979"/>
                    <a:pt x="0" y="20057"/>
                  </a:cubicBezTo>
                  <a:close/>
                </a:path>
              </a:pathLst>
            </a:custGeom>
            <a:solidFill>
              <a:srgbClr val="FFFFFF"/>
            </a:solidFill>
            <a:ln w="1002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242414" y="2635340"/>
            <a:ext cx="2247056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NEO-6M GNSS</a:t>
            </a:r>
            <a:r>
              <a:rPr lang="en-IN" sz="1200" b="1" dirty="0">
                <a:solidFill>
                  <a:srgbClr val="484848"/>
                </a:solidFill>
                <a:latin typeface="Roboto"/>
              </a:rPr>
              <a:t> Module</a:t>
            </a:r>
          </a:p>
          <a:p>
            <a:pPr algn="ctr"/>
            <a:r>
              <a:rPr lang="en-IN" sz="1200" b="1" dirty="0">
                <a:solidFill>
                  <a:srgbClr val="484848"/>
                </a:solidFill>
                <a:latin typeface="Roboto"/>
              </a:rPr>
              <a:t>[ GPS Positioning ]</a:t>
            </a:r>
            <a:endParaRPr sz="1200" b="1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67899" y="3267526"/>
            <a:ext cx="163918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VL53L1X</a:t>
            </a:r>
            <a:r>
              <a:rPr lang="en-IN" sz="1200" b="1" dirty="0">
                <a:solidFill>
                  <a:srgbClr val="484848"/>
                </a:solidFill>
                <a:latin typeface="Roboto"/>
              </a:rPr>
              <a:t> Sensor</a:t>
            </a:r>
          </a:p>
          <a:p>
            <a:pPr algn="ctr"/>
            <a:r>
              <a:rPr lang="en-IN" sz="1200" b="1" dirty="0">
                <a:solidFill>
                  <a:srgbClr val="484848"/>
                </a:solidFill>
                <a:latin typeface="Roboto"/>
              </a:rPr>
              <a:t>[Rail Profiling]</a:t>
            </a:r>
            <a:endParaRPr sz="1200" b="1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19834" y="2013859"/>
            <a:ext cx="2021667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ESP32</a:t>
            </a:r>
            <a:r>
              <a:rPr lang="en-IN" sz="1200" b="1" dirty="0">
                <a:solidFill>
                  <a:srgbClr val="484848"/>
                </a:solidFill>
                <a:latin typeface="Roboto"/>
              </a:rPr>
              <a:t> Module</a:t>
            </a:r>
          </a:p>
          <a:p>
            <a:pPr algn="ctr"/>
            <a:r>
              <a:rPr lang="en-IN" sz="1200" b="1" dirty="0">
                <a:solidFill>
                  <a:srgbClr val="484848"/>
                </a:solidFill>
                <a:latin typeface="Roboto"/>
              </a:rPr>
              <a:t>[ Sensor Data Collection ] </a:t>
            </a:r>
            <a:endParaRPr sz="1200" b="1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26297" y="3140511"/>
            <a:ext cx="885021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FFFFFF"/>
                </a:solidFill>
                <a:latin typeface="Roboto"/>
              </a:rPr>
              <a:t>Train Track
Monitoring
System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00117" y="3881590"/>
            <a:ext cx="2017114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MLX90614 </a:t>
            </a:r>
            <a:r>
              <a:rPr lang="en-IN" sz="1200" b="1" dirty="0">
                <a:solidFill>
                  <a:srgbClr val="484848"/>
                </a:solidFill>
                <a:latin typeface="Roboto"/>
              </a:rPr>
              <a:t> </a:t>
            </a:r>
          </a:p>
          <a:p>
            <a:pPr algn="ctr"/>
            <a:r>
              <a:rPr lang="en-IN" sz="1200" b="1" dirty="0">
                <a:solidFill>
                  <a:srgbClr val="484848"/>
                </a:solidFill>
                <a:latin typeface="Roboto"/>
              </a:rPr>
              <a:t>Sensor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
</a:t>
            </a:r>
            <a:r>
              <a:rPr lang="en-IN" sz="1200" b="1" dirty="0">
                <a:solidFill>
                  <a:srgbClr val="484848"/>
                </a:solidFill>
                <a:latin typeface="Roboto"/>
              </a:rPr>
              <a:t>[ Temperature Monitor ]</a:t>
            </a:r>
            <a:endParaRPr sz="1200" b="1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98414" y="3267526"/>
            <a:ext cx="1293624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Python</a:t>
            </a:r>
            <a:endParaRPr lang="en-IN" sz="1200" b="1" dirty="0">
              <a:solidFill>
                <a:srgbClr val="484848"/>
              </a:solidFill>
              <a:latin typeface="Roboto"/>
            </a:endParaRPr>
          </a:p>
          <a:p>
            <a:pPr algn="ctr"/>
            <a:r>
              <a:rPr lang="en-IN" sz="1200" b="1" dirty="0">
                <a:solidFill>
                  <a:srgbClr val="484848"/>
                </a:solidFill>
                <a:latin typeface="Roboto"/>
              </a:rPr>
              <a:t>[ Data Processing ]</a:t>
            </a:r>
          </a:p>
          <a:p>
            <a:pPr algn="ctr"/>
            <a:endParaRPr lang="en-IN" sz="1200" b="1" dirty="0">
              <a:solidFill>
                <a:srgbClr val="484848"/>
              </a:solidFill>
              <a:latin typeface="Roboto"/>
            </a:endParaRPr>
          </a:p>
          <a:p>
            <a:pPr algn="ctr"/>
            <a:endParaRPr sz="1200" b="1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04135" y="4786640"/>
            <a:ext cx="2174203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200" b="1" dirty="0">
                <a:solidFill>
                  <a:srgbClr val="484848"/>
                </a:solidFill>
                <a:latin typeface="Roboto"/>
              </a:rPr>
              <a:t>MPU6050 IMU</a:t>
            </a:r>
            <a:r>
              <a:rPr lang="en-IN" sz="1200" b="1" dirty="0">
                <a:solidFill>
                  <a:srgbClr val="484848"/>
                </a:solidFill>
                <a:latin typeface="Roboto"/>
              </a:rPr>
              <a:t> Sensor</a:t>
            </a:r>
          </a:p>
          <a:p>
            <a:pPr algn="l"/>
            <a:r>
              <a:rPr lang="en-IN" sz="1200" b="1" dirty="0">
                <a:solidFill>
                  <a:srgbClr val="484848"/>
                </a:solidFill>
                <a:latin typeface="Roboto"/>
              </a:rPr>
              <a:t>[ Motion Detection ]</a:t>
            </a:r>
            <a:endParaRPr sz="1200" b="1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90203" y="1466570"/>
            <a:ext cx="1064394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>
                <a:solidFill>
                  <a:srgbClr val="FFFFFF"/>
                </a:solidFill>
                <a:latin typeface="Roboto"/>
              </a:rPr>
              <a:t>Microcontroller
Hardware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579525" y="5366841"/>
            <a:ext cx="247016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200" b="1" dirty="0">
                <a:solidFill>
                  <a:srgbClr val="484848"/>
                </a:solidFill>
                <a:latin typeface="Roboto"/>
              </a:rPr>
              <a:t>A3144 Hall Effect</a:t>
            </a:r>
            <a:r>
              <a:rPr lang="en-IN" sz="1200" b="1" dirty="0">
                <a:solidFill>
                  <a:srgbClr val="484848"/>
                </a:solidFill>
                <a:latin typeface="Roboto"/>
              </a:rPr>
              <a:t> Sensor</a:t>
            </a:r>
          </a:p>
          <a:p>
            <a:pPr algn="l"/>
            <a:r>
              <a:rPr lang="en-IN" sz="1200" b="1" dirty="0">
                <a:solidFill>
                  <a:srgbClr val="484848"/>
                </a:solidFill>
                <a:latin typeface="Roboto"/>
              </a:rPr>
              <a:t>[ Movement Tracking ]</a:t>
            </a:r>
            <a:endParaRPr sz="1200" b="1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04135" y="6007849"/>
            <a:ext cx="1853194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200" b="1" dirty="0">
                <a:solidFill>
                  <a:srgbClr val="484848"/>
                </a:solidFill>
                <a:latin typeface="Roboto"/>
              </a:rPr>
              <a:t>ESP32-CAM Board</a:t>
            </a:r>
            <a:endParaRPr lang="en-IN" sz="1200" b="1" dirty="0">
              <a:solidFill>
                <a:srgbClr val="484848"/>
              </a:solidFill>
              <a:latin typeface="Roboto"/>
            </a:endParaRPr>
          </a:p>
          <a:p>
            <a:pPr algn="l"/>
            <a:r>
              <a:rPr lang="en-IN" sz="1200" b="1" dirty="0">
                <a:solidFill>
                  <a:srgbClr val="484848"/>
                </a:solidFill>
                <a:latin typeface="Roboto"/>
              </a:rPr>
              <a:t>[ Visual Logging ]</a:t>
            </a:r>
            <a:endParaRPr sz="1200" b="1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186301" y="1794988"/>
            <a:ext cx="948978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 dirty="0">
                <a:solidFill>
                  <a:srgbClr val="FFFFFF"/>
                </a:solidFill>
                <a:latin typeface="Roboto"/>
              </a:rPr>
              <a:t>Programming
Languages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87300" y="452743"/>
            <a:ext cx="1433085" cy="110799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en-IN" b="1" dirty="0">
                <a:solidFill>
                  <a:srgbClr val="4848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Sensors Used</a:t>
            </a:r>
            <a:br>
              <a:rPr lang="en-IN" b="1" dirty="0">
                <a:solidFill>
                  <a:srgbClr val="4848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</a:br>
            <a:r>
              <a:rPr lang="en-IN" b="1" dirty="0">
                <a:solidFill>
                  <a:srgbClr val="4848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and</a:t>
            </a:r>
          </a:p>
          <a:p>
            <a:pPr algn="ctr"/>
            <a:r>
              <a:rPr lang="en-IN" b="1" dirty="0">
                <a:solidFill>
                  <a:srgbClr val="4848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Programming</a:t>
            </a:r>
          </a:p>
          <a:p>
            <a:pPr algn="ctr"/>
            <a:r>
              <a:rPr lang="en-IN" b="1" dirty="0">
                <a:solidFill>
                  <a:srgbClr val="4848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Languages </a:t>
            </a:r>
            <a:endParaRPr b="1" dirty="0">
              <a:solidFill>
                <a:srgbClr val="4848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12403" y="2565344"/>
            <a:ext cx="1359346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C</a:t>
            </a:r>
            <a:endParaRPr lang="en-IN" sz="1200" b="1" dirty="0">
              <a:solidFill>
                <a:srgbClr val="484848"/>
              </a:solidFill>
              <a:latin typeface="Roboto"/>
            </a:endParaRPr>
          </a:p>
          <a:p>
            <a:pPr algn="ctr"/>
            <a:r>
              <a:rPr lang="en-IN" sz="1200" b="1" dirty="0">
                <a:solidFill>
                  <a:srgbClr val="484848"/>
                </a:solidFill>
                <a:latin typeface="Roboto"/>
              </a:rPr>
              <a:t>[ Hardware Coding ]</a:t>
            </a:r>
            <a:endParaRPr sz="1200" b="1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378282" y="2564871"/>
            <a:ext cx="381085" cy="441257"/>
          </a:xfrm>
          <a:custGeom>
            <a:avLst/>
            <a:gdLst/>
            <a:ahLst/>
            <a:cxnLst/>
            <a:rect l="0" t="0" r="0" b="0"/>
            <a:pathLst>
              <a:path w="381085" h="441257">
                <a:moveTo>
                  <a:pt x="330942" y="330942"/>
                </a:moveTo>
                <a:lnTo>
                  <a:pt x="381085" y="330942"/>
                </a:lnTo>
                <a:lnTo>
                  <a:pt x="381085" y="210600"/>
                </a:lnTo>
                <a:cubicBezTo>
                  <a:pt x="381085" y="188445"/>
                  <a:pt x="363125" y="170485"/>
                  <a:pt x="340971" y="170485"/>
                </a:cubicBezTo>
                <a:lnTo>
                  <a:pt x="280800" y="170485"/>
                </a:lnTo>
                <a:lnTo>
                  <a:pt x="280800" y="57443"/>
                </a:lnTo>
                <a:moveTo>
                  <a:pt x="100285" y="57443"/>
                </a:moveTo>
                <a:lnTo>
                  <a:pt x="100285" y="170485"/>
                </a:lnTo>
                <a:lnTo>
                  <a:pt x="40114" y="170485"/>
                </a:lnTo>
                <a:cubicBezTo>
                  <a:pt x="17959" y="170485"/>
                  <a:pt x="0" y="188445"/>
                  <a:pt x="0" y="210600"/>
                </a:cubicBezTo>
                <a:lnTo>
                  <a:pt x="0" y="330942"/>
                </a:lnTo>
                <a:lnTo>
                  <a:pt x="50142" y="330942"/>
                </a:lnTo>
                <a:moveTo>
                  <a:pt x="80228" y="70200"/>
                </a:moveTo>
                <a:lnTo>
                  <a:pt x="190542" y="0"/>
                </a:lnTo>
                <a:lnTo>
                  <a:pt x="300857" y="70200"/>
                </a:lnTo>
                <a:moveTo>
                  <a:pt x="150428" y="120342"/>
                </a:moveTo>
                <a:cubicBezTo>
                  <a:pt x="150428" y="142497"/>
                  <a:pt x="168388" y="160457"/>
                  <a:pt x="190542" y="160457"/>
                </a:cubicBezTo>
                <a:cubicBezTo>
                  <a:pt x="212697" y="160457"/>
                  <a:pt x="230657" y="142497"/>
                  <a:pt x="230657" y="120342"/>
                </a:cubicBezTo>
                <a:cubicBezTo>
                  <a:pt x="230657" y="98188"/>
                  <a:pt x="212697" y="80228"/>
                  <a:pt x="190542" y="80228"/>
                </a:cubicBezTo>
                <a:cubicBezTo>
                  <a:pt x="168388" y="80228"/>
                  <a:pt x="150428" y="98188"/>
                  <a:pt x="150428" y="120342"/>
                </a:cubicBezTo>
                <a:moveTo>
                  <a:pt x="110314" y="441257"/>
                </a:moveTo>
                <a:lnTo>
                  <a:pt x="150428" y="280800"/>
                </a:lnTo>
                <a:moveTo>
                  <a:pt x="230657" y="280800"/>
                </a:moveTo>
                <a:lnTo>
                  <a:pt x="270771" y="441257"/>
                </a:lnTo>
                <a:moveTo>
                  <a:pt x="90257" y="424750"/>
                </a:moveTo>
                <a:lnTo>
                  <a:pt x="290828" y="424750"/>
                </a:lnTo>
                <a:moveTo>
                  <a:pt x="110314" y="361028"/>
                </a:moveTo>
                <a:lnTo>
                  <a:pt x="270771" y="361028"/>
                </a:lnTo>
                <a:moveTo>
                  <a:pt x="130371" y="299894"/>
                </a:moveTo>
                <a:lnTo>
                  <a:pt x="250714" y="299894"/>
                </a:lnTo>
              </a:path>
            </a:pathLst>
          </a:custGeom>
          <a:noFill/>
          <a:ln w="10028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1200"/>
          </a:p>
        </p:txBody>
      </p:sp>
      <p:sp>
        <p:nvSpPr>
          <p:cNvPr id="60" name="Rounded Rectangle 59"/>
          <p:cNvSpPr/>
          <p:nvPr/>
        </p:nvSpPr>
        <p:spPr>
          <a:xfrm>
            <a:off x="6242414" y="1519638"/>
            <a:ext cx="188035" cy="188035"/>
          </a:xfrm>
          <a:custGeom>
            <a:avLst/>
            <a:gdLst/>
            <a:ahLst/>
            <a:cxnLst/>
            <a:rect l="0" t="0" r="0" b="0"/>
            <a:pathLst>
              <a:path w="188035" h="188035">
                <a:moveTo>
                  <a:pt x="175500" y="84407"/>
                </a:moveTo>
                <a:lnTo>
                  <a:pt x="175500" y="108642"/>
                </a:lnTo>
                <a:moveTo>
                  <a:pt x="175500" y="142985"/>
                </a:moveTo>
                <a:lnTo>
                  <a:pt x="175500" y="158785"/>
                </a:lnTo>
                <a:cubicBezTo>
                  <a:pt x="175500" y="167978"/>
                  <a:pt x="167978" y="175500"/>
                  <a:pt x="158785" y="175500"/>
                </a:cubicBezTo>
                <a:lnTo>
                  <a:pt x="29250" y="175500"/>
                </a:lnTo>
                <a:cubicBezTo>
                  <a:pt x="20057" y="175500"/>
                  <a:pt x="12535" y="167978"/>
                  <a:pt x="12535" y="158785"/>
                </a:cubicBezTo>
                <a:lnTo>
                  <a:pt x="12535" y="16714"/>
                </a:lnTo>
                <a:cubicBezTo>
                  <a:pt x="12535" y="7521"/>
                  <a:pt x="20057" y="0"/>
                  <a:pt x="29250" y="0"/>
                </a:cubicBezTo>
                <a:lnTo>
                  <a:pt x="158785" y="0"/>
                </a:lnTo>
                <a:cubicBezTo>
                  <a:pt x="167978" y="0"/>
                  <a:pt x="175500" y="7521"/>
                  <a:pt x="175500" y="16714"/>
                </a:cubicBezTo>
                <a:lnTo>
                  <a:pt x="175500" y="50142"/>
                </a:lnTo>
                <a:moveTo>
                  <a:pt x="57455" y="23400"/>
                </a:moveTo>
                <a:cubicBezTo>
                  <a:pt x="55724" y="23400"/>
                  <a:pt x="54321" y="24803"/>
                  <a:pt x="54321" y="26533"/>
                </a:cubicBezTo>
                <a:cubicBezTo>
                  <a:pt x="54321" y="28264"/>
                  <a:pt x="55724" y="29667"/>
                  <a:pt x="57455" y="29667"/>
                </a:cubicBezTo>
                <a:moveTo>
                  <a:pt x="57455" y="29667"/>
                </a:moveTo>
                <a:cubicBezTo>
                  <a:pt x="59186" y="29667"/>
                  <a:pt x="60589" y="28264"/>
                  <a:pt x="60589" y="26533"/>
                </a:cubicBezTo>
                <a:cubicBezTo>
                  <a:pt x="60589" y="24803"/>
                  <a:pt x="59186" y="23400"/>
                  <a:pt x="57455" y="23400"/>
                </a:cubicBezTo>
                <a:moveTo>
                  <a:pt x="94435" y="23400"/>
                </a:moveTo>
                <a:cubicBezTo>
                  <a:pt x="92704" y="23400"/>
                  <a:pt x="91301" y="24803"/>
                  <a:pt x="91301" y="26533"/>
                </a:cubicBezTo>
                <a:cubicBezTo>
                  <a:pt x="91301" y="28264"/>
                  <a:pt x="92704" y="29667"/>
                  <a:pt x="94435" y="29667"/>
                </a:cubicBezTo>
                <a:moveTo>
                  <a:pt x="94435" y="29667"/>
                </a:moveTo>
                <a:cubicBezTo>
                  <a:pt x="96166" y="29667"/>
                  <a:pt x="97569" y="28264"/>
                  <a:pt x="97569" y="26533"/>
                </a:cubicBezTo>
                <a:cubicBezTo>
                  <a:pt x="97569" y="24803"/>
                  <a:pt x="96166" y="23400"/>
                  <a:pt x="94435" y="23400"/>
                </a:cubicBezTo>
                <a:moveTo>
                  <a:pt x="131416" y="23400"/>
                </a:moveTo>
                <a:cubicBezTo>
                  <a:pt x="129685" y="23400"/>
                  <a:pt x="128282" y="24803"/>
                  <a:pt x="128282" y="26533"/>
                </a:cubicBezTo>
                <a:cubicBezTo>
                  <a:pt x="128282" y="28264"/>
                  <a:pt x="129685" y="29667"/>
                  <a:pt x="131416" y="29667"/>
                </a:cubicBezTo>
                <a:moveTo>
                  <a:pt x="131416" y="29667"/>
                </a:moveTo>
                <a:cubicBezTo>
                  <a:pt x="133146" y="29667"/>
                  <a:pt x="134550" y="28264"/>
                  <a:pt x="134550" y="26533"/>
                </a:cubicBezTo>
                <a:cubicBezTo>
                  <a:pt x="134550" y="24803"/>
                  <a:pt x="133146" y="23400"/>
                  <a:pt x="131416" y="23400"/>
                </a:cubicBezTo>
                <a:moveTo>
                  <a:pt x="117000" y="112821"/>
                </a:moveTo>
                <a:lnTo>
                  <a:pt x="117000" y="87750"/>
                </a:lnTo>
                <a:lnTo>
                  <a:pt x="104464" y="76050"/>
                </a:lnTo>
                <a:lnTo>
                  <a:pt x="75214" y="76050"/>
                </a:lnTo>
                <a:lnTo>
                  <a:pt x="75214" y="112821"/>
                </a:lnTo>
                <a:close/>
                <a:moveTo>
                  <a:pt x="188035" y="50978"/>
                </a:moveTo>
                <a:lnTo>
                  <a:pt x="154607" y="50978"/>
                </a:lnTo>
                <a:lnTo>
                  <a:pt x="154607" y="84407"/>
                </a:lnTo>
                <a:lnTo>
                  <a:pt x="188035" y="84407"/>
                </a:lnTo>
                <a:close/>
                <a:moveTo>
                  <a:pt x="188035" y="109478"/>
                </a:moveTo>
                <a:lnTo>
                  <a:pt x="154607" y="109478"/>
                </a:lnTo>
                <a:lnTo>
                  <a:pt x="154607" y="142907"/>
                </a:lnTo>
                <a:lnTo>
                  <a:pt x="188035" y="142907"/>
                </a:lnTo>
                <a:close/>
                <a:moveTo>
                  <a:pt x="41785" y="50978"/>
                </a:moveTo>
                <a:lnTo>
                  <a:pt x="12535" y="50978"/>
                </a:lnTo>
                <a:lnTo>
                  <a:pt x="12535" y="138728"/>
                </a:lnTo>
                <a:lnTo>
                  <a:pt x="41785" y="138728"/>
                </a:lnTo>
                <a:close/>
                <a:moveTo>
                  <a:pt x="0" y="71035"/>
                </a:moveTo>
                <a:lnTo>
                  <a:pt x="12535" y="71035"/>
                </a:lnTo>
                <a:moveTo>
                  <a:pt x="0" y="96107"/>
                </a:moveTo>
                <a:lnTo>
                  <a:pt x="12535" y="96107"/>
                </a:lnTo>
                <a:moveTo>
                  <a:pt x="0" y="121178"/>
                </a:moveTo>
                <a:lnTo>
                  <a:pt x="12535" y="121178"/>
                </a:lnTo>
                <a:moveTo>
                  <a:pt x="87750" y="159621"/>
                </a:moveTo>
                <a:lnTo>
                  <a:pt x="87750" y="188035"/>
                </a:lnTo>
                <a:moveTo>
                  <a:pt x="61007" y="159621"/>
                </a:moveTo>
                <a:lnTo>
                  <a:pt x="61007" y="188035"/>
                </a:lnTo>
                <a:moveTo>
                  <a:pt x="114492" y="159621"/>
                </a:moveTo>
                <a:lnTo>
                  <a:pt x="114492" y="188035"/>
                </a:lnTo>
              </a:path>
            </a:pathLst>
          </a:custGeom>
          <a:noFill/>
          <a:ln w="10028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1200"/>
          </a:p>
        </p:txBody>
      </p:sp>
      <p:sp>
        <p:nvSpPr>
          <p:cNvPr id="61" name="Rounded Rectangle 60"/>
          <p:cNvSpPr/>
          <p:nvPr/>
        </p:nvSpPr>
        <p:spPr>
          <a:xfrm>
            <a:off x="1938511" y="1845967"/>
            <a:ext cx="188035" cy="192214"/>
          </a:xfrm>
          <a:custGeom>
            <a:avLst/>
            <a:gdLst/>
            <a:ahLst/>
            <a:cxnLst/>
            <a:rect l="0" t="0" r="0" b="0"/>
            <a:pathLst>
              <a:path w="188035" h="192214">
                <a:moveTo>
                  <a:pt x="98497" y="183263"/>
                </a:moveTo>
                <a:cubicBezTo>
                  <a:pt x="98492" y="188208"/>
                  <a:pt x="94483" y="192214"/>
                  <a:pt x="89538" y="192214"/>
                </a:cubicBezTo>
                <a:lnTo>
                  <a:pt x="8950" y="192214"/>
                </a:lnTo>
                <a:cubicBezTo>
                  <a:pt x="4009" y="192209"/>
                  <a:pt x="4" y="188205"/>
                  <a:pt x="0" y="183263"/>
                </a:cubicBezTo>
                <a:lnTo>
                  <a:pt x="0" y="160875"/>
                </a:lnTo>
                <a:cubicBezTo>
                  <a:pt x="0" y="133675"/>
                  <a:pt x="22049" y="111626"/>
                  <a:pt x="49248" y="111626"/>
                </a:cubicBezTo>
                <a:cubicBezTo>
                  <a:pt x="76447" y="111626"/>
                  <a:pt x="98497" y="133675"/>
                  <a:pt x="98497" y="160875"/>
                </a:cubicBezTo>
                <a:close/>
                <a:moveTo>
                  <a:pt x="30445" y="142071"/>
                </a:moveTo>
                <a:cubicBezTo>
                  <a:pt x="30445" y="143225"/>
                  <a:pt x="31380" y="144160"/>
                  <a:pt x="32534" y="144160"/>
                </a:cubicBezTo>
                <a:cubicBezTo>
                  <a:pt x="33688" y="144160"/>
                  <a:pt x="34623" y="143225"/>
                  <a:pt x="34623" y="142071"/>
                </a:cubicBezTo>
                <a:cubicBezTo>
                  <a:pt x="34623" y="140917"/>
                  <a:pt x="33688" y="139982"/>
                  <a:pt x="32534" y="139982"/>
                </a:cubicBezTo>
                <a:cubicBezTo>
                  <a:pt x="31380" y="139982"/>
                  <a:pt x="30445" y="140917"/>
                  <a:pt x="30445" y="142071"/>
                </a:cubicBezTo>
                <a:moveTo>
                  <a:pt x="63873" y="142021"/>
                </a:moveTo>
                <a:cubicBezTo>
                  <a:pt x="63873" y="143175"/>
                  <a:pt x="64809" y="144110"/>
                  <a:pt x="65962" y="144110"/>
                </a:cubicBezTo>
                <a:cubicBezTo>
                  <a:pt x="67116" y="144110"/>
                  <a:pt x="68052" y="143175"/>
                  <a:pt x="68052" y="142021"/>
                </a:cubicBezTo>
                <a:cubicBezTo>
                  <a:pt x="68052" y="140867"/>
                  <a:pt x="67116" y="139931"/>
                  <a:pt x="65962" y="139931"/>
                </a:cubicBezTo>
                <a:cubicBezTo>
                  <a:pt x="64809" y="139931"/>
                  <a:pt x="63873" y="140867"/>
                  <a:pt x="63873" y="142021"/>
                </a:cubicBezTo>
                <a:moveTo>
                  <a:pt x="49248" y="111626"/>
                </a:moveTo>
                <a:lnTo>
                  <a:pt x="49248" y="93717"/>
                </a:lnTo>
                <a:moveTo>
                  <a:pt x="35818" y="80287"/>
                </a:moveTo>
                <a:cubicBezTo>
                  <a:pt x="35818" y="87704"/>
                  <a:pt x="41831" y="93717"/>
                  <a:pt x="49248" y="93717"/>
                </a:cubicBezTo>
                <a:cubicBezTo>
                  <a:pt x="56665" y="93717"/>
                  <a:pt x="62678" y="87704"/>
                  <a:pt x="62678" y="80287"/>
                </a:cubicBezTo>
                <a:cubicBezTo>
                  <a:pt x="62678" y="72869"/>
                  <a:pt x="56665" y="66857"/>
                  <a:pt x="49248" y="66857"/>
                </a:cubicBezTo>
                <a:cubicBezTo>
                  <a:pt x="41831" y="66857"/>
                  <a:pt x="35818" y="72869"/>
                  <a:pt x="35818" y="80287"/>
                </a:cubicBezTo>
                <a:moveTo>
                  <a:pt x="0" y="169775"/>
                </a:moveTo>
                <a:lnTo>
                  <a:pt x="98497" y="169775"/>
                </a:lnTo>
                <a:moveTo>
                  <a:pt x="154607" y="4178"/>
                </a:moveTo>
                <a:lnTo>
                  <a:pt x="188035" y="37607"/>
                </a:lnTo>
                <a:lnTo>
                  <a:pt x="154607" y="71035"/>
                </a:lnTo>
                <a:moveTo>
                  <a:pt x="87750" y="4178"/>
                </a:moveTo>
                <a:lnTo>
                  <a:pt x="54321" y="37607"/>
                </a:lnTo>
                <a:lnTo>
                  <a:pt x="87750" y="71035"/>
                </a:lnTo>
                <a:moveTo>
                  <a:pt x="129535" y="0"/>
                </a:moveTo>
                <a:lnTo>
                  <a:pt x="112821" y="75214"/>
                </a:lnTo>
              </a:path>
            </a:pathLst>
          </a:custGeom>
          <a:noFill/>
          <a:ln w="10028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77</Words>
  <Application>Microsoft Office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Roboto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Malay Roy</cp:lastModifiedBy>
  <cp:revision>6</cp:revision>
  <dcterms:created xsi:type="dcterms:W3CDTF">2013-01-27T09:14:16Z</dcterms:created>
  <dcterms:modified xsi:type="dcterms:W3CDTF">2025-09-30T14:08:02Z</dcterms:modified>
  <cp:category/>
</cp:coreProperties>
</file>