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1"/>
  </p:sldMasterIdLst>
  <p:notesMasterIdLst>
    <p:notesMasterId r:id="rId19"/>
  </p:notesMasterIdLst>
  <p:sldIdLst>
    <p:sldId id="256" r:id="rId2"/>
    <p:sldId id="292" r:id="rId3"/>
    <p:sldId id="257" r:id="rId4"/>
    <p:sldId id="258" r:id="rId5"/>
    <p:sldId id="263" r:id="rId6"/>
    <p:sldId id="262" r:id="rId7"/>
    <p:sldId id="293" r:id="rId8"/>
    <p:sldId id="294" r:id="rId9"/>
    <p:sldId id="295" r:id="rId10"/>
    <p:sldId id="261" r:id="rId11"/>
    <p:sldId id="290" r:id="rId12"/>
    <p:sldId id="296" r:id="rId13"/>
    <p:sldId id="297" r:id="rId14"/>
    <p:sldId id="265" r:id="rId15"/>
    <p:sldId id="298" r:id="rId16"/>
    <p:sldId id="273" r:id="rId17"/>
    <p:sldId id="28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2DEC090-F97B-46E6-8120-A8D629BFB655}">
          <p14:sldIdLst>
            <p14:sldId id="256"/>
            <p14:sldId id="292"/>
            <p14:sldId id="257"/>
            <p14:sldId id="258"/>
            <p14:sldId id="263"/>
            <p14:sldId id="262"/>
            <p14:sldId id="293"/>
            <p14:sldId id="294"/>
            <p14:sldId id="295"/>
            <p14:sldId id="261"/>
            <p14:sldId id="290"/>
            <p14:sldId id="296"/>
            <p14:sldId id="297"/>
            <p14:sldId id="265"/>
            <p14:sldId id="298"/>
            <p14:sldId id="273"/>
            <p14:sldId id="280"/>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hit Rayte" initials="RR" lastIdx="2" clrIdx="0">
    <p:extLst>
      <p:ext uri="{19B8F6BF-5375-455C-9EA6-DF929625EA0E}">
        <p15:presenceInfo xmlns:p15="http://schemas.microsoft.com/office/powerpoint/2012/main" userId="S::rohit.rayte@ril.com::0d2ed6c3-22ce-4e3a-a10c-c0ea05e69ec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2E2F"/>
    <a:srgbClr val="2457A7"/>
    <a:srgbClr val="8E4700"/>
    <a:srgbClr val="1E8A43"/>
    <a:srgbClr val="F36D21"/>
    <a:srgbClr val="4C7690"/>
    <a:srgbClr val="191B0E"/>
    <a:srgbClr val="05E048"/>
    <a:srgbClr val="8C8D86"/>
    <a:srgbClr val="3330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06" autoAdjust="0"/>
    <p:restoredTop sz="94103" autoAdjust="0"/>
  </p:normalViewPr>
  <p:slideViewPr>
    <p:cSldViewPr snapToGrid="0">
      <p:cViewPr varScale="1">
        <p:scale>
          <a:sx n="72" d="100"/>
          <a:sy n="72" d="100"/>
        </p:scale>
        <p:origin x="456" y="78"/>
      </p:cViewPr>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4.xml.rels><?xml version="1.0" encoding="UTF-8" standalone="yes"?>
<Relationships xmlns="http://schemas.openxmlformats.org/package/2006/relationships"><Relationship Id="rId2" Type="http://schemas.microsoft.com/office/2007/relationships/hdphoto" Target="../media/hdphoto2.wdp"/><Relationship Id="rId1" Type="http://schemas.openxmlformats.org/officeDocument/2006/relationships/image" Target="../media/image8.png"/></Relationships>
</file>

<file path=ppt/diagrams/_rels/data5.xml.rels><?xml version="1.0" encoding="UTF-8" standalone="yes"?>
<Relationships xmlns="http://schemas.openxmlformats.org/package/2006/relationships"><Relationship Id="rId1" Type="http://schemas.openxmlformats.org/officeDocument/2006/relationships/image" Target="../media/image9.png"/></Relationships>
</file>

<file path=ppt/diagrams/_rels/data6.xml.rels><?xml version="1.0" encoding="UTF-8" standalone="yes"?>
<Relationships xmlns="http://schemas.openxmlformats.org/package/2006/relationships"><Relationship Id="rId1" Type="http://schemas.openxmlformats.org/officeDocument/2006/relationships/image" Target="../media/image10.png"/></Relationships>
</file>

<file path=ppt/diagrams/_rels/data7.xml.rels><?xml version="1.0" encoding="UTF-8" standalone="yes"?>
<Relationships xmlns="http://schemas.openxmlformats.org/package/2006/relationships"><Relationship Id="rId1" Type="http://schemas.openxmlformats.org/officeDocument/2006/relationships/image" Target="../media/image11.png"/></Relationships>
</file>

<file path=ppt/diagrams/_rels/drawing4.xml.rels><?xml version="1.0" encoding="UTF-8" standalone="yes"?>
<Relationships xmlns="http://schemas.openxmlformats.org/package/2006/relationships"><Relationship Id="rId2" Type="http://schemas.microsoft.com/office/2007/relationships/hdphoto" Target="../media/hdphoto2.wdp"/><Relationship Id="rId1" Type="http://schemas.openxmlformats.org/officeDocument/2006/relationships/image" Target="../media/image8.png"/></Relationships>
</file>

<file path=ppt/diagrams/_rels/drawing5.xml.rels><?xml version="1.0" encoding="UTF-8" standalone="yes"?>
<Relationships xmlns="http://schemas.openxmlformats.org/package/2006/relationships"><Relationship Id="rId1" Type="http://schemas.openxmlformats.org/officeDocument/2006/relationships/image" Target="../media/image9.png"/></Relationships>
</file>

<file path=ppt/diagrams/_rels/drawing6.xml.rels><?xml version="1.0" encoding="UTF-8" standalone="yes"?>
<Relationships xmlns="http://schemas.openxmlformats.org/package/2006/relationships"><Relationship Id="rId1" Type="http://schemas.openxmlformats.org/officeDocument/2006/relationships/image" Target="../media/image10.png"/></Relationships>
</file>

<file path=ppt/diagrams/_rels/drawing7.xml.rels><?xml version="1.0" encoding="UTF-8" standalone="yes"?>
<Relationships xmlns="http://schemas.openxmlformats.org/package/2006/relationships"><Relationship Id="rId1"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EFA2BB-A4AE-4831-887B-3CD7F4211B20}"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8B2B6BBB-33B7-4153-8378-3DDA449A7A0D}">
      <dgm:prSet custT="1"/>
      <dgm:spPr>
        <a:solidFill>
          <a:schemeClr val="bg1">
            <a:lumMod val="85000"/>
            <a:alpha val="0"/>
          </a:schemeClr>
        </a:solidFill>
        <a:ln w="19050" cap="rnd">
          <a:gradFill flip="none" rotWithShape="1">
            <a:gsLst>
              <a:gs pos="100000">
                <a:srgbClr val="E1DC22"/>
              </a:gs>
              <a:gs pos="0">
                <a:srgbClr val="039103"/>
              </a:gs>
              <a:gs pos="27000">
                <a:srgbClr val="E1DC22"/>
              </a:gs>
            </a:gsLst>
            <a:lin ang="10800000" scaled="1"/>
            <a:tileRect/>
          </a:gradFill>
        </a:ln>
      </dgm:spPr>
      <dgm:t>
        <a:bodyPr/>
        <a:lstStyle/>
        <a:p>
          <a:pPr algn="just" rtl="0"/>
          <a:r>
            <a:rPr lang="en-US" sz="2000" dirty="0">
              <a:solidFill>
                <a:schemeClr val="tx1">
                  <a:lumMod val="75000"/>
                  <a:lumOff val="25000"/>
                </a:schemeClr>
              </a:solidFill>
            </a:rPr>
            <a:t>In today’s tech world people want everything to be faster and in a simpler way. From early childhood we develop a pattern of consuming news from different sources and in today’s mobile era, that mostly boils down to a smartphone. So gradually it becomes a need to have quality digital sources from where people can consume news.</a:t>
          </a:r>
        </a:p>
      </dgm:t>
    </dgm:pt>
    <dgm:pt modelId="{037104A5-A9E8-454F-BF5F-C44731A90C8A}" type="parTrans" cxnId="{07D724EC-C515-45B3-BFC7-2D316716E1BE}">
      <dgm:prSet/>
      <dgm:spPr/>
      <dgm:t>
        <a:bodyPr/>
        <a:lstStyle/>
        <a:p>
          <a:endParaRPr lang="en-US"/>
        </a:p>
      </dgm:t>
    </dgm:pt>
    <dgm:pt modelId="{3EF4508F-743B-4F33-A1AF-5A020DBC7E36}" type="sibTrans" cxnId="{07D724EC-C515-45B3-BFC7-2D316716E1BE}">
      <dgm:prSet/>
      <dgm:spPr>
        <a:ln w="38100">
          <a:solidFill>
            <a:srgbClr val="191B0E"/>
          </a:solidFill>
        </a:ln>
      </dgm:spPr>
      <dgm:t>
        <a:bodyPr/>
        <a:lstStyle/>
        <a:p>
          <a:endParaRPr lang="en-US"/>
        </a:p>
      </dgm:t>
    </dgm:pt>
    <dgm:pt modelId="{CC1EE09B-FDF9-4FF6-A48C-11E6CF66BE12}">
      <dgm:prSet/>
      <dgm:spPr>
        <a:solidFill>
          <a:schemeClr val="accent1">
            <a:hueOff val="0"/>
            <a:satOff val="0"/>
            <a:lumOff val="0"/>
            <a:alpha val="0"/>
          </a:schemeClr>
        </a:solidFill>
        <a:ln w="19050">
          <a:gradFill flip="none" rotWithShape="1">
            <a:gsLst>
              <a:gs pos="100000">
                <a:srgbClr val="E1DC22"/>
              </a:gs>
              <a:gs pos="0">
                <a:srgbClr val="368F13"/>
              </a:gs>
              <a:gs pos="27000">
                <a:srgbClr val="E1DC22"/>
              </a:gs>
            </a:gsLst>
            <a:lin ang="10800000" scaled="1"/>
            <a:tileRect/>
          </a:gradFill>
        </a:ln>
      </dgm:spPr>
      <dgm:t>
        <a:bodyPr/>
        <a:lstStyle/>
        <a:p>
          <a:r>
            <a:rPr lang="en-US" dirty="0">
              <a:solidFill>
                <a:schemeClr val="tx1">
                  <a:lumMod val="75000"/>
                  <a:lumOff val="25000"/>
                </a:schemeClr>
              </a:solidFill>
            </a:rPr>
            <a:t>Most of the sources that are present are either lacking in simplicity or quality. With this everchanging generations of people there is a constant need to maintain the balance of the above two aspects. This project aims to address this equilibrium for the smartphone generation.</a:t>
          </a:r>
        </a:p>
      </dgm:t>
    </dgm:pt>
    <dgm:pt modelId="{65128181-D19B-4256-9962-B2D863BDD5A6}" type="parTrans" cxnId="{474F3766-26AC-4EE1-8674-B855E8D40EDE}">
      <dgm:prSet/>
      <dgm:spPr/>
      <dgm:t>
        <a:bodyPr/>
        <a:lstStyle/>
        <a:p>
          <a:endParaRPr lang="en-US"/>
        </a:p>
      </dgm:t>
    </dgm:pt>
    <dgm:pt modelId="{26365DED-A74C-40D7-8567-F30EEDD251A9}" type="sibTrans" cxnId="{474F3766-26AC-4EE1-8674-B855E8D40EDE}">
      <dgm:prSet/>
      <dgm:spPr/>
      <dgm:t>
        <a:bodyPr/>
        <a:lstStyle/>
        <a:p>
          <a:endParaRPr lang="en-US"/>
        </a:p>
      </dgm:t>
    </dgm:pt>
    <dgm:pt modelId="{9ABE3D8C-787C-48B5-B480-0B033A902F16}" type="pres">
      <dgm:prSet presAssocID="{70EFA2BB-A4AE-4831-887B-3CD7F4211B20}" presName="Name0" presStyleCnt="0">
        <dgm:presLayoutVars>
          <dgm:chMax val="7"/>
          <dgm:chPref val="7"/>
          <dgm:dir/>
        </dgm:presLayoutVars>
      </dgm:prSet>
      <dgm:spPr/>
    </dgm:pt>
    <dgm:pt modelId="{6E7BC8C1-1A64-4ABA-942C-F550E4961D45}" type="pres">
      <dgm:prSet presAssocID="{70EFA2BB-A4AE-4831-887B-3CD7F4211B20}" presName="Name1" presStyleCnt="0"/>
      <dgm:spPr/>
    </dgm:pt>
    <dgm:pt modelId="{2EE0C1B2-9AD5-42EF-9D6A-858AD520ACFA}" type="pres">
      <dgm:prSet presAssocID="{70EFA2BB-A4AE-4831-887B-3CD7F4211B20}" presName="cycle" presStyleCnt="0"/>
      <dgm:spPr/>
    </dgm:pt>
    <dgm:pt modelId="{BA443A2E-0294-4113-9952-AF791B50CB7D}" type="pres">
      <dgm:prSet presAssocID="{70EFA2BB-A4AE-4831-887B-3CD7F4211B20}" presName="srcNode" presStyleLbl="node1" presStyleIdx="0" presStyleCnt="2"/>
      <dgm:spPr/>
    </dgm:pt>
    <dgm:pt modelId="{72338524-D804-4DA2-B31D-D0485B77F588}" type="pres">
      <dgm:prSet presAssocID="{70EFA2BB-A4AE-4831-887B-3CD7F4211B20}" presName="conn" presStyleLbl="parChTrans1D2" presStyleIdx="0" presStyleCnt="1" custScaleX="81901" custScaleY="87815" custLinFactNeighborX="-4573" custLinFactNeighborY="-2855"/>
      <dgm:spPr/>
    </dgm:pt>
    <dgm:pt modelId="{557840D3-9316-478E-9AF2-088EC03DC724}" type="pres">
      <dgm:prSet presAssocID="{70EFA2BB-A4AE-4831-887B-3CD7F4211B20}" presName="extraNode" presStyleLbl="node1" presStyleIdx="0" presStyleCnt="2"/>
      <dgm:spPr/>
    </dgm:pt>
    <dgm:pt modelId="{7B1F76D6-46D6-479E-96B9-07C1B661B4DC}" type="pres">
      <dgm:prSet presAssocID="{70EFA2BB-A4AE-4831-887B-3CD7F4211B20}" presName="dstNode" presStyleLbl="node1" presStyleIdx="0" presStyleCnt="2"/>
      <dgm:spPr/>
    </dgm:pt>
    <dgm:pt modelId="{41CBC55D-D8A1-4727-9D74-BE6EAF08C7F8}" type="pres">
      <dgm:prSet presAssocID="{8B2B6BBB-33B7-4153-8378-3DDA449A7A0D}" presName="text_1" presStyleLbl="node1" presStyleIdx="0" presStyleCnt="2" custScaleY="145644" custLinFactNeighborX="-97" custLinFactNeighborY="-486">
        <dgm:presLayoutVars>
          <dgm:bulletEnabled val="1"/>
        </dgm:presLayoutVars>
      </dgm:prSet>
      <dgm:spPr/>
    </dgm:pt>
    <dgm:pt modelId="{47A4187D-8614-4D76-8AB2-B9F30C4058DF}" type="pres">
      <dgm:prSet presAssocID="{8B2B6BBB-33B7-4153-8378-3DDA449A7A0D}" presName="accent_1" presStyleCnt="0"/>
      <dgm:spPr/>
    </dgm:pt>
    <dgm:pt modelId="{A2956392-AB37-4590-8C86-0A2345E94E8F}" type="pres">
      <dgm:prSet presAssocID="{8B2B6BBB-33B7-4153-8378-3DDA449A7A0D}" presName="accentRepeatNode" presStyleLbl="solidFgAcc1" presStyleIdx="0" presStyleCnt="2" custScaleX="115554" custScaleY="115554"/>
      <dgm:spPr>
        <a:ln>
          <a:solidFill>
            <a:schemeClr val="accent5">
              <a:lumMod val="75000"/>
            </a:schemeClr>
          </a:solidFill>
        </a:ln>
      </dgm:spPr>
    </dgm:pt>
    <dgm:pt modelId="{16C5EE63-7EFE-44C2-AB3D-C123DFDF9EE5}" type="pres">
      <dgm:prSet presAssocID="{CC1EE09B-FDF9-4FF6-A48C-11E6CF66BE12}" presName="text_2" presStyleLbl="node1" presStyleIdx="1" presStyleCnt="2" custScaleY="114301" custLinFactNeighborX="-97" custLinFactNeighborY="1476">
        <dgm:presLayoutVars>
          <dgm:bulletEnabled val="1"/>
        </dgm:presLayoutVars>
      </dgm:prSet>
      <dgm:spPr/>
    </dgm:pt>
    <dgm:pt modelId="{CC7C94A9-A295-43EE-9DFD-5336E68E6862}" type="pres">
      <dgm:prSet presAssocID="{CC1EE09B-FDF9-4FF6-A48C-11E6CF66BE12}" presName="accent_2" presStyleCnt="0"/>
      <dgm:spPr/>
    </dgm:pt>
    <dgm:pt modelId="{8B1456EA-F04B-49D0-A778-F97280603D9F}" type="pres">
      <dgm:prSet presAssocID="{CC1EE09B-FDF9-4FF6-A48C-11E6CF66BE12}" presName="accentRepeatNode" presStyleLbl="solidFgAcc1" presStyleIdx="1" presStyleCnt="2" custScaleX="115554" custScaleY="115554"/>
      <dgm:spPr>
        <a:ln>
          <a:solidFill>
            <a:schemeClr val="accent5">
              <a:lumMod val="75000"/>
            </a:schemeClr>
          </a:solidFill>
        </a:ln>
      </dgm:spPr>
    </dgm:pt>
  </dgm:ptLst>
  <dgm:cxnLst>
    <dgm:cxn modelId="{D64D7403-98CB-4ED3-8D76-1CEEB026B3AA}" type="presOf" srcId="{70EFA2BB-A4AE-4831-887B-3CD7F4211B20}" destId="{9ABE3D8C-787C-48B5-B480-0B033A902F16}" srcOrd="0" destOrd="0" presId="urn:microsoft.com/office/officeart/2008/layout/VerticalCurvedList"/>
    <dgm:cxn modelId="{E622C410-7D5F-4EE7-B6BA-8D67BD5944D7}" type="presOf" srcId="{CC1EE09B-FDF9-4FF6-A48C-11E6CF66BE12}" destId="{16C5EE63-7EFE-44C2-AB3D-C123DFDF9EE5}" srcOrd="0" destOrd="0" presId="urn:microsoft.com/office/officeart/2008/layout/VerticalCurvedList"/>
    <dgm:cxn modelId="{474F3766-26AC-4EE1-8674-B855E8D40EDE}" srcId="{70EFA2BB-A4AE-4831-887B-3CD7F4211B20}" destId="{CC1EE09B-FDF9-4FF6-A48C-11E6CF66BE12}" srcOrd="1" destOrd="0" parTransId="{65128181-D19B-4256-9962-B2D863BDD5A6}" sibTransId="{26365DED-A74C-40D7-8567-F30EEDD251A9}"/>
    <dgm:cxn modelId="{A11F5368-1925-4B71-A9CF-BEA4A29EEEB4}" type="presOf" srcId="{8B2B6BBB-33B7-4153-8378-3DDA449A7A0D}" destId="{41CBC55D-D8A1-4727-9D74-BE6EAF08C7F8}" srcOrd="0" destOrd="0" presId="urn:microsoft.com/office/officeart/2008/layout/VerticalCurvedList"/>
    <dgm:cxn modelId="{70FD4752-BADC-4C33-8AC9-262CE0794558}" type="presOf" srcId="{3EF4508F-743B-4F33-A1AF-5A020DBC7E36}" destId="{72338524-D804-4DA2-B31D-D0485B77F588}" srcOrd="0" destOrd="0" presId="urn:microsoft.com/office/officeart/2008/layout/VerticalCurvedList"/>
    <dgm:cxn modelId="{07D724EC-C515-45B3-BFC7-2D316716E1BE}" srcId="{70EFA2BB-A4AE-4831-887B-3CD7F4211B20}" destId="{8B2B6BBB-33B7-4153-8378-3DDA449A7A0D}" srcOrd="0" destOrd="0" parTransId="{037104A5-A9E8-454F-BF5F-C44731A90C8A}" sibTransId="{3EF4508F-743B-4F33-A1AF-5A020DBC7E36}"/>
    <dgm:cxn modelId="{93ED321C-12DB-4DDA-BDA4-64332E2A9302}" type="presParOf" srcId="{9ABE3D8C-787C-48B5-B480-0B033A902F16}" destId="{6E7BC8C1-1A64-4ABA-942C-F550E4961D45}" srcOrd="0" destOrd="0" presId="urn:microsoft.com/office/officeart/2008/layout/VerticalCurvedList"/>
    <dgm:cxn modelId="{B5FF59F9-4224-463D-9C9C-5558E72C4FE8}" type="presParOf" srcId="{6E7BC8C1-1A64-4ABA-942C-F550E4961D45}" destId="{2EE0C1B2-9AD5-42EF-9D6A-858AD520ACFA}" srcOrd="0" destOrd="0" presId="urn:microsoft.com/office/officeart/2008/layout/VerticalCurvedList"/>
    <dgm:cxn modelId="{0A446EB0-B195-42F5-8395-F06C70DD668F}" type="presParOf" srcId="{2EE0C1B2-9AD5-42EF-9D6A-858AD520ACFA}" destId="{BA443A2E-0294-4113-9952-AF791B50CB7D}" srcOrd="0" destOrd="0" presId="urn:microsoft.com/office/officeart/2008/layout/VerticalCurvedList"/>
    <dgm:cxn modelId="{AB97541F-12FF-49EC-A9B1-3B6C6D27F0B8}" type="presParOf" srcId="{2EE0C1B2-9AD5-42EF-9D6A-858AD520ACFA}" destId="{72338524-D804-4DA2-B31D-D0485B77F588}" srcOrd="1" destOrd="0" presId="urn:microsoft.com/office/officeart/2008/layout/VerticalCurvedList"/>
    <dgm:cxn modelId="{16071521-14C6-4D97-9133-BBD41D1742A8}" type="presParOf" srcId="{2EE0C1B2-9AD5-42EF-9D6A-858AD520ACFA}" destId="{557840D3-9316-478E-9AF2-088EC03DC724}" srcOrd="2" destOrd="0" presId="urn:microsoft.com/office/officeart/2008/layout/VerticalCurvedList"/>
    <dgm:cxn modelId="{4059A8CB-C668-44E6-B9A4-5C87B6DE14A2}" type="presParOf" srcId="{2EE0C1B2-9AD5-42EF-9D6A-858AD520ACFA}" destId="{7B1F76D6-46D6-479E-96B9-07C1B661B4DC}" srcOrd="3" destOrd="0" presId="urn:microsoft.com/office/officeart/2008/layout/VerticalCurvedList"/>
    <dgm:cxn modelId="{D5D376F8-4CC2-4067-85BD-D4CDF0FEC528}" type="presParOf" srcId="{6E7BC8C1-1A64-4ABA-942C-F550E4961D45}" destId="{41CBC55D-D8A1-4727-9D74-BE6EAF08C7F8}" srcOrd="1" destOrd="0" presId="urn:microsoft.com/office/officeart/2008/layout/VerticalCurvedList"/>
    <dgm:cxn modelId="{4C4D2804-500C-4FEE-A30D-3BC39517DA63}" type="presParOf" srcId="{6E7BC8C1-1A64-4ABA-942C-F550E4961D45}" destId="{47A4187D-8614-4D76-8AB2-B9F30C4058DF}" srcOrd="2" destOrd="0" presId="urn:microsoft.com/office/officeart/2008/layout/VerticalCurvedList"/>
    <dgm:cxn modelId="{19734C4A-13C5-47F8-BC74-B650024FAF72}" type="presParOf" srcId="{47A4187D-8614-4D76-8AB2-B9F30C4058DF}" destId="{A2956392-AB37-4590-8C86-0A2345E94E8F}" srcOrd="0" destOrd="0" presId="urn:microsoft.com/office/officeart/2008/layout/VerticalCurvedList"/>
    <dgm:cxn modelId="{31AE90B1-22C3-49C3-BDE1-9EE3A32A5CF7}" type="presParOf" srcId="{6E7BC8C1-1A64-4ABA-942C-F550E4961D45}" destId="{16C5EE63-7EFE-44C2-AB3D-C123DFDF9EE5}" srcOrd="3" destOrd="0" presId="urn:microsoft.com/office/officeart/2008/layout/VerticalCurvedList"/>
    <dgm:cxn modelId="{8AB15630-9A36-43F9-A266-D8764D099E5E}" type="presParOf" srcId="{6E7BC8C1-1A64-4ABA-942C-F550E4961D45}" destId="{CC7C94A9-A295-43EE-9DFD-5336E68E6862}" srcOrd="4" destOrd="0" presId="urn:microsoft.com/office/officeart/2008/layout/VerticalCurvedList"/>
    <dgm:cxn modelId="{2FB318F2-08B7-45B2-8ABB-FDE80B5A3733}" type="presParOf" srcId="{CC7C94A9-A295-43EE-9DFD-5336E68E6862}" destId="{8B1456EA-F04B-49D0-A778-F97280603D9F}"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0EFA2BB-A4AE-4831-887B-3CD7F4211B20}"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9ABE3D8C-787C-48B5-B480-0B033A902F16}" type="pres">
      <dgm:prSet presAssocID="{70EFA2BB-A4AE-4831-887B-3CD7F4211B20}" presName="Name0" presStyleCnt="0">
        <dgm:presLayoutVars>
          <dgm:chMax val="7"/>
          <dgm:chPref val="7"/>
          <dgm:dir/>
        </dgm:presLayoutVars>
      </dgm:prSet>
      <dgm:spPr/>
    </dgm:pt>
    <dgm:pt modelId="{6E7BC8C1-1A64-4ABA-942C-F550E4961D45}" type="pres">
      <dgm:prSet presAssocID="{70EFA2BB-A4AE-4831-887B-3CD7F4211B20}" presName="Name1" presStyleCnt="0"/>
      <dgm:spPr/>
    </dgm:pt>
    <dgm:pt modelId="{2EE0C1B2-9AD5-42EF-9D6A-858AD520ACFA}" type="pres">
      <dgm:prSet presAssocID="{70EFA2BB-A4AE-4831-887B-3CD7F4211B20}" presName="cycle" presStyleCnt="0"/>
      <dgm:spPr/>
    </dgm:pt>
    <dgm:pt modelId="{BA443A2E-0294-4113-9952-AF791B50CB7D}" type="pres">
      <dgm:prSet presAssocID="{70EFA2BB-A4AE-4831-887B-3CD7F4211B20}" presName="srcNode" presStyleLbl="node1" presStyleIdx="0" presStyleCnt="0"/>
      <dgm:spPr/>
    </dgm:pt>
    <dgm:pt modelId="{72338524-D804-4DA2-B31D-D0485B77F588}" type="pres">
      <dgm:prSet presAssocID="{70EFA2BB-A4AE-4831-887B-3CD7F4211B20}" presName="conn" presStyleLbl="parChTrans1D2" presStyleIdx="0" presStyleCnt="1" custScaleX="81901" custScaleY="87815" custLinFactNeighborX="-4573" custLinFactNeighborY="-2855"/>
      <dgm:spPr/>
    </dgm:pt>
    <dgm:pt modelId="{557840D3-9316-478E-9AF2-088EC03DC724}" type="pres">
      <dgm:prSet presAssocID="{70EFA2BB-A4AE-4831-887B-3CD7F4211B20}" presName="extraNode" presStyleLbl="node1" presStyleIdx="0" presStyleCnt="0"/>
      <dgm:spPr/>
    </dgm:pt>
    <dgm:pt modelId="{7B1F76D6-46D6-479E-96B9-07C1B661B4DC}" type="pres">
      <dgm:prSet presAssocID="{70EFA2BB-A4AE-4831-887B-3CD7F4211B20}" presName="dstNode" presStyleLbl="node1" presStyleIdx="0" presStyleCnt="0"/>
      <dgm:spPr/>
    </dgm:pt>
  </dgm:ptLst>
  <dgm:cxnLst>
    <dgm:cxn modelId="{D64D7403-98CB-4ED3-8D76-1CEEB026B3AA}" type="presOf" srcId="{70EFA2BB-A4AE-4831-887B-3CD7F4211B20}" destId="{9ABE3D8C-787C-48B5-B480-0B033A902F16}" srcOrd="0" destOrd="0" presId="urn:microsoft.com/office/officeart/2008/layout/VerticalCurvedList"/>
    <dgm:cxn modelId="{93ED321C-12DB-4DDA-BDA4-64332E2A9302}" type="presParOf" srcId="{9ABE3D8C-787C-48B5-B480-0B033A902F16}" destId="{6E7BC8C1-1A64-4ABA-942C-F550E4961D45}" srcOrd="0" destOrd="0" presId="urn:microsoft.com/office/officeart/2008/layout/VerticalCurvedList"/>
    <dgm:cxn modelId="{B5FF59F9-4224-463D-9C9C-5558E72C4FE8}" type="presParOf" srcId="{6E7BC8C1-1A64-4ABA-942C-F550E4961D45}" destId="{2EE0C1B2-9AD5-42EF-9D6A-858AD520ACFA}" srcOrd="0" destOrd="0" presId="urn:microsoft.com/office/officeart/2008/layout/VerticalCurvedList"/>
    <dgm:cxn modelId="{0A446EB0-B195-42F5-8395-F06C70DD668F}" type="presParOf" srcId="{2EE0C1B2-9AD5-42EF-9D6A-858AD520ACFA}" destId="{BA443A2E-0294-4113-9952-AF791B50CB7D}" srcOrd="0" destOrd="0" presId="urn:microsoft.com/office/officeart/2008/layout/VerticalCurvedList"/>
    <dgm:cxn modelId="{AB97541F-12FF-49EC-A9B1-3B6C6D27F0B8}" type="presParOf" srcId="{2EE0C1B2-9AD5-42EF-9D6A-858AD520ACFA}" destId="{72338524-D804-4DA2-B31D-D0485B77F588}" srcOrd="1" destOrd="0" presId="urn:microsoft.com/office/officeart/2008/layout/VerticalCurvedList"/>
    <dgm:cxn modelId="{16071521-14C6-4D97-9133-BBD41D1742A8}" type="presParOf" srcId="{2EE0C1B2-9AD5-42EF-9D6A-858AD520ACFA}" destId="{557840D3-9316-478E-9AF2-088EC03DC724}" srcOrd="2" destOrd="0" presId="urn:microsoft.com/office/officeart/2008/layout/VerticalCurvedList"/>
    <dgm:cxn modelId="{4059A8CB-C668-44E6-B9A4-5C87B6DE14A2}" type="presParOf" srcId="{2EE0C1B2-9AD5-42EF-9D6A-858AD520ACFA}" destId="{7B1F76D6-46D6-479E-96B9-07C1B661B4DC}" srcOrd="3"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147F803-5C49-4E12-90D0-A813D16796E5}" type="doc">
      <dgm:prSet loTypeId="urn:microsoft.com/office/officeart/2005/8/layout/matrix1" loCatId="matrix" qsTypeId="urn:microsoft.com/office/officeart/2005/8/quickstyle/simple1" qsCatId="simple" csTypeId="urn:microsoft.com/office/officeart/2005/8/colors/accent4_1" csCatId="accent4" phldr="1"/>
      <dgm:spPr/>
      <dgm:t>
        <a:bodyPr/>
        <a:lstStyle/>
        <a:p>
          <a:endParaRPr lang="en-IN"/>
        </a:p>
      </dgm:t>
    </dgm:pt>
    <dgm:pt modelId="{B46CC2E0-B709-4610-86E6-F2F84CEC3119}">
      <dgm:prSet phldrT="[Text]" custT="1"/>
      <dgm:spPr/>
      <dgm:t>
        <a:bodyPr/>
        <a:lstStyle/>
        <a:p>
          <a:r>
            <a:rPr lang="en-US" sz="3400" b="1">
              <a:effectLst>
                <a:outerShdw blurRad="38100" dist="38100" dir="2700000" algn="tl">
                  <a:srgbClr val="000000">
                    <a:alpha val="43137"/>
                  </a:srgbClr>
                </a:outerShdw>
              </a:effectLst>
            </a:rPr>
            <a:t>NEWS APP</a:t>
          </a:r>
          <a:endParaRPr lang="en-IN" sz="3400" b="1" dirty="0">
            <a:effectLst>
              <a:outerShdw blurRad="38100" dist="38100" dir="2700000" algn="tl">
                <a:srgbClr val="000000">
                  <a:alpha val="43137"/>
                </a:srgbClr>
              </a:outerShdw>
            </a:effectLst>
          </a:endParaRPr>
        </a:p>
      </dgm:t>
    </dgm:pt>
    <dgm:pt modelId="{69E1A86D-1E50-4A08-8D9A-644BD66AAFDB}" type="parTrans" cxnId="{DE62F25E-2D22-4C7A-BE75-D640F5905C71}">
      <dgm:prSet/>
      <dgm:spPr/>
      <dgm:t>
        <a:bodyPr/>
        <a:lstStyle/>
        <a:p>
          <a:endParaRPr lang="en-IN"/>
        </a:p>
      </dgm:t>
    </dgm:pt>
    <dgm:pt modelId="{8E3B22DC-0104-4A93-9B75-E3EF2262DA7C}" type="sibTrans" cxnId="{DE62F25E-2D22-4C7A-BE75-D640F5905C71}">
      <dgm:prSet/>
      <dgm:spPr/>
      <dgm:t>
        <a:bodyPr/>
        <a:lstStyle/>
        <a:p>
          <a:endParaRPr lang="en-IN"/>
        </a:p>
      </dgm:t>
    </dgm:pt>
    <dgm:pt modelId="{DC6A9B46-FD71-4350-939E-D5AAD7802418}">
      <dgm:prSet phldrT="[Text]" phldr="1"/>
      <dgm:spPr/>
      <dgm:t>
        <a:bodyPr/>
        <a:lstStyle/>
        <a:p>
          <a:endParaRPr lang="en-IN"/>
        </a:p>
      </dgm:t>
    </dgm:pt>
    <dgm:pt modelId="{EA62C2FC-3FD1-406B-BBA0-9223EB847DE1}" type="parTrans" cxnId="{41554950-AB73-4D50-AB9F-2270B5F63350}">
      <dgm:prSet/>
      <dgm:spPr/>
      <dgm:t>
        <a:bodyPr/>
        <a:lstStyle/>
        <a:p>
          <a:endParaRPr lang="en-IN"/>
        </a:p>
      </dgm:t>
    </dgm:pt>
    <dgm:pt modelId="{117A7326-D511-42B7-9048-39FF49028928}" type="sibTrans" cxnId="{41554950-AB73-4D50-AB9F-2270B5F63350}">
      <dgm:prSet/>
      <dgm:spPr/>
      <dgm:t>
        <a:bodyPr/>
        <a:lstStyle/>
        <a:p>
          <a:endParaRPr lang="en-IN"/>
        </a:p>
      </dgm:t>
    </dgm:pt>
    <dgm:pt modelId="{E5AFA873-DBC7-4108-8DC5-E14D7F7CC5C8}">
      <dgm:prSet phldrT="[Text]"/>
      <dgm:spPr/>
      <dgm:t>
        <a:bodyPr/>
        <a:lstStyle/>
        <a:p>
          <a:endParaRPr lang="en-US" dirty="0"/>
        </a:p>
      </dgm:t>
    </dgm:pt>
    <dgm:pt modelId="{A578175A-FA7A-49AB-8ED5-F42B27CCE3AB}" type="parTrans" cxnId="{46177776-E69C-481D-8E61-0AE06C7A1C3C}">
      <dgm:prSet/>
      <dgm:spPr/>
      <dgm:t>
        <a:bodyPr/>
        <a:lstStyle/>
        <a:p>
          <a:endParaRPr lang="en-IN"/>
        </a:p>
      </dgm:t>
    </dgm:pt>
    <dgm:pt modelId="{975EB7B4-C99D-4FC7-BCD3-846CC71BD66C}" type="sibTrans" cxnId="{46177776-E69C-481D-8E61-0AE06C7A1C3C}">
      <dgm:prSet/>
      <dgm:spPr/>
      <dgm:t>
        <a:bodyPr/>
        <a:lstStyle/>
        <a:p>
          <a:endParaRPr lang="en-IN"/>
        </a:p>
      </dgm:t>
    </dgm:pt>
    <dgm:pt modelId="{2CE91D6E-BE78-4BE7-BEC4-5588C8E384EE}">
      <dgm:prSet custT="1"/>
      <dgm:spPr/>
      <dgm:t>
        <a:bodyPr/>
        <a:lstStyle/>
        <a:p>
          <a:pPr algn="just"/>
          <a:endParaRPr lang="en-US" sz="1900" dirty="0"/>
        </a:p>
        <a:p>
          <a:pPr algn="just"/>
          <a:r>
            <a:rPr lang="en-US" sz="2200" b="1" u="sng" dirty="0"/>
            <a:t>REACTJS-</a:t>
          </a:r>
        </a:p>
        <a:p>
          <a:pPr algn="just"/>
          <a:r>
            <a:rPr lang="en-US" sz="1900" dirty="0"/>
            <a:t> </a:t>
          </a:r>
          <a:r>
            <a:rPr lang="en-US" sz="1900" b="1" i="0" dirty="0"/>
            <a:t>React</a:t>
          </a:r>
          <a:r>
            <a:rPr lang="en-US" sz="1900" b="0" i="0" dirty="0"/>
            <a:t>.</a:t>
          </a:r>
          <a:r>
            <a:rPr lang="en-US" sz="1900" b="1" i="0" dirty="0"/>
            <a:t>js</a:t>
          </a:r>
          <a:r>
            <a:rPr lang="en-US" sz="1900" b="0" i="0" dirty="0"/>
            <a:t> is an open-source JavaScript library that is </a:t>
          </a:r>
          <a:r>
            <a:rPr lang="en-US" sz="1900" b="1" i="0" dirty="0"/>
            <a:t>used</a:t>
          </a:r>
          <a:r>
            <a:rPr lang="en-US" sz="1900" b="0" i="0" dirty="0"/>
            <a:t> for building user interfaces specifically for single-page applications. It's </a:t>
          </a:r>
          <a:r>
            <a:rPr lang="en-US" sz="1900" b="1" i="0" dirty="0"/>
            <a:t>used</a:t>
          </a:r>
          <a:r>
            <a:rPr lang="en-US" sz="1900" b="0" i="0" dirty="0"/>
            <a:t> for handling the view layer for web and mobile apps. </a:t>
          </a:r>
          <a:r>
            <a:rPr lang="en-US" sz="1900" b="1" i="0" dirty="0"/>
            <a:t>React</a:t>
          </a:r>
          <a:r>
            <a:rPr lang="en-US" sz="1900" b="0" i="0" dirty="0"/>
            <a:t> also allows us to create reusable UI components.</a:t>
          </a:r>
          <a:r>
            <a:rPr lang="en-US" sz="1900" i="0" dirty="0"/>
            <a:t> </a:t>
          </a:r>
          <a:endParaRPr lang="en-IN" sz="1900" i="0" dirty="0"/>
        </a:p>
      </dgm:t>
    </dgm:pt>
    <dgm:pt modelId="{A46565F1-71AC-4FEA-9130-AB8C59835C5C}" type="parTrans" cxnId="{CE9D12B2-15E3-4A4D-B3AD-982DC1316FDB}">
      <dgm:prSet/>
      <dgm:spPr/>
      <dgm:t>
        <a:bodyPr/>
        <a:lstStyle/>
        <a:p>
          <a:endParaRPr lang="en-IN"/>
        </a:p>
      </dgm:t>
    </dgm:pt>
    <dgm:pt modelId="{BE42C837-FCA9-4AA2-A7B1-D98627FD8672}" type="sibTrans" cxnId="{CE9D12B2-15E3-4A4D-B3AD-982DC1316FDB}">
      <dgm:prSet/>
      <dgm:spPr/>
      <dgm:t>
        <a:bodyPr/>
        <a:lstStyle/>
        <a:p>
          <a:endParaRPr lang="en-IN"/>
        </a:p>
      </dgm:t>
    </dgm:pt>
    <dgm:pt modelId="{714D9513-C977-4798-BBEB-460F923A3F50}">
      <dgm:prSet custT="1"/>
      <dgm:spPr/>
      <dgm:t>
        <a:bodyPr/>
        <a:lstStyle/>
        <a:p>
          <a:pPr algn="just"/>
          <a:endParaRPr lang="en-US" sz="1900" dirty="0"/>
        </a:p>
        <a:p>
          <a:pPr algn="just"/>
          <a:r>
            <a:rPr lang="en-US" sz="2200" b="1" u="sng" dirty="0"/>
            <a:t>ALAN AI-</a:t>
          </a:r>
        </a:p>
        <a:p>
          <a:pPr algn="just"/>
          <a:r>
            <a:rPr lang="en-US" sz="1900" b="0" i="0" dirty="0"/>
            <a:t>The </a:t>
          </a:r>
          <a:r>
            <a:rPr lang="en-US" sz="1900" b="1" i="0" dirty="0"/>
            <a:t>Alan's</a:t>
          </a:r>
          <a:r>
            <a:rPr lang="en-US" sz="1900" b="0" i="0" dirty="0"/>
            <a:t> main goal is to match what the user says to a specific </a:t>
          </a:r>
          <a:r>
            <a:rPr lang="en-US" sz="1900" b="1" i="0" dirty="0"/>
            <a:t>voice</a:t>
          </a:r>
          <a:r>
            <a:rPr lang="en-US" sz="1900" b="0" i="0" dirty="0"/>
            <a:t> command in the script. To do this, </a:t>
          </a:r>
          <a:r>
            <a:rPr lang="en-US" sz="1900" b="1" i="0" dirty="0"/>
            <a:t>Alan</a:t>
          </a:r>
          <a:r>
            <a:rPr lang="en-US" sz="1900" b="0" i="0" dirty="0"/>
            <a:t> needs to rearrange unstructured data in the user input so that it can be analyzed and processed at the machine level.</a:t>
          </a:r>
          <a:endParaRPr lang="en-IN" sz="1900" dirty="0"/>
        </a:p>
      </dgm:t>
    </dgm:pt>
    <dgm:pt modelId="{93FDA870-31FF-47C7-AAF1-AED632C4A382}" type="sibTrans" cxnId="{9A5B3A25-A2C2-4A49-895B-6D30BFCD0E00}">
      <dgm:prSet/>
      <dgm:spPr/>
      <dgm:t>
        <a:bodyPr/>
        <a:lstStyle/>
        <a:p>
          <a:endParaRPr lang="en-IN"/>
        </a:p>
      </dgm:t>
    </dgm:pt>
    <dgm:pt modelId="{74E09AC2-7456-476B-8B05-72354EF6C1EE}" type="parTrans" cxnId="{9A5B3A25-A2C2-4A49-895B-6D30BFCD0E00}">
      <dgm:prSet/>
      <dgm:spPr/>
      <dgm:t>
        <a:bodyPr/>
        <a:lstStyle/>
        <a:p>
          <a:endParaRPr lang="en-IN"/>
        </a:p>
      </dgm:t>
    </dgm:pt>
    <dgm:pt modelId="{3C26EF9D-F66D-4E56-B8E9-1343455CC369}">
      <dgm:prSet custT="1"/>
      <dgm:spPr/>
      <dgm:t>
        <a:bodyPr/>
        <a:lstStyle/>
        <a:p>
          <a:pPr algn="just"/>
          <a:r>
            <a:rPr lang="en-US" sz="2200" b="1" u="sng" dirty="0"/>
            <a:t>NEWS API MODULE-</a:t>
          </a:r>
        </a:p>
        <a:p>
          <a:pPr algn="just"/>
          <a:r>
            <a:rPr lang="en-US" sz="1900" b="1" i="0" dirty="0"/>
            <a:t>News API</a:t>
          </a:r>
          <a:r>
            <a:rPr lang="en-US" sz="1900" b="0" i="0" dirty="0"/>
            <a:t> is a simple JSON-based REST </a:t>
          </a:r>
          <a:r>
            <a:rPr lang="en-US" sz="1900" b="1" i="0" dirty="0"/>
            <a:t>API</a:t>
          </a:r>
          <a:r>
            <a:rPr lang="en-US" sz="1900" b="0" i="0" dirty="0"/>
            <a:t> for searching and retrieving </a:t>
          </a:r>
          <a:r>
            <a:rPr lang="en-US" sz="1900" b="1" i="0" dirty="0"/>
            <a:t>news</a:t>
          </a:r>
          <a:r>
            <a:rPr lang="en-US" sz="1900" b="0" i="0" dirty="0"/>
            <a:t> articles from all over the web. Using this, one can fetch the top stories running on a </a:t>
          </a:r>
          <a:r>
            <a:rPr lang="en-US" sz="1900" b="1" i="0" dirty="0"/>
            <a:t>news</a:t>
          </a:r>
          <a:r>
            <a:rPr lang="en-US" sz="1900" b="0" i="0" dirty="0"/>
            <a:t> website or can search top </a:t>
          </a:r>
          <a:r>
            <a:rPr lang="en-US" sz="1900" b="1" i="0" dirty="0"/>
            <a:t>news</a:t>
          </a:r>
          <a:r>
            <a:rPr lang="en-US" sz="1900" b="0" i="0" dirty="0"/>
            <a:t> on a specific topic (or keyword)</a:t>
          </a:r>
          <a:endParaRPr lang="en-IN" sz="1900" dirty="0"/>
        </a:p>
      </dgm:t>
    </dgm:pt>
    <dgm:pt modelId="{BF6AA373-68A2-40F3-8C99-68D16AC99DF8}" type="parTrans" cxnId="{C1172084-E6DF-475B-A905-C705CF3A386D}">
      <dgm:prSet/>
      <dgm:spPr/>
      <dgm:t>
        <a:bodyPr/>
        <a:lstStyle/>
        <a:p>
          <a:endParaRPr lang="en-IN"/>
        </a:p>
      </dgm:t>
    </dgm:pt>
    <dgm:pt modelId="{5D930335-ED85-4A8B-A734-42C83F2947DF}" type="sibTrans" cxnId="{C1172084-E6DF-475B-A905-C705CF3A386D}">
      <dgm:prSet/>
      <dgm:spPr/>
      <dgm:t>
        <a:bodyPr/>
        <a:lstStyle/>
        <a:p>
          <a:endParaRPr lang="en-IN"/>
        </a:p>
      </dgm:t>
    </dgm:pt>
    <dgm:pt modelId="{F9DF71DB-6AA9-4781-B791-F244068FB12F}">
      <dgm:prSet custT="1"/>
      <dgm:spPr/>
      <dgm:t>
        <a:bodyPr/>
        <a:lstStyle/>
        <a:p>
          <a:pPr algn="just"/>
          <a:r>
            <a:rPr lang="en-US" sz="2200" b="1" u="sng" dirty="0"/>
            <a:t>MATERIAL UI-</a:t>
          </a:r>
        </a:p>
        <a:p>
          <a:pPr algn="just"/>
          <a:r>
            <a:rPr lang="en-US" sz="1900" b="1" i="0" dirty="0"/>
            <a:t>Material</a:t>
          </a:r>
          <a:r>
            <a:rPr lang="en-US" sz="1900" b="0" i="0" dirty="0"/>
            <a:t>-</a:t>
          </a:r>
          <a:r>
            <a:rPr lang="en-US" sz="1900" b="1" i="0" dirty="0"/>
            <a:t>UI</a:t>
          </a:r>
          <a:r>
            <a:rPr lang="en-US" sz="1900" b="0" i="0" dirty="0"/>
            <a:t> provides an optional </a:t>
          </a:r>
          <a:r>
            <a:rPr lang="en-US" sz="1900" b="0" i="0" dirty="0" err="1"/>
            <a:t>CssBaseline</a:t>
          </a:r>
          <a:r>
            <a:rPr lang="en-US" sz="1900" b="0" i="0" dirty="0"/>
            <a:t> component. It fixes some inconsistencies across browsers and devices while providing slightly more opinionated resets to common HTML elements.</a:t>
          </a:r>
          <a:endParaRPr lang="en-IN" sz="1900" dirty="0"/>
        </a:p>
      </dgm:t>
    </dgm:pt>
    <dgm:pt modelId="{50C60EB6-4D15-419A-B8CF-400AB87E88A6}" type="parTrans" cxnId="{5F1F2985-EFDB-49D1-824B-32442837CEAC}">
      <dgm:prSet/>
      <dgm:spPr/>
      <dgm:t>
        <a:bodyPr/>
        <a:lstStyle/>
        <a:p>
          <a:endParaRPr lang="en-IN"/>
        </a:p>
      </dgm:t>
    </dgm:pt>
    <dgm:pt modelId="{DA68357A-C088-4EB2-BE76-3734713EC74D}" type="sibTrans" cxnId="{5F1F2985-EFDB-49D1-824B-32442837CEAC}">
      <dgm:prSet/>
      <dgm:spPr/>
      <dgm:t>
        <a:bodyPr/>
        <a:lstStyle/>
        <a:p>
          <a:endParaRPr lang="en-IN"/>
        </a:p>
      </dgm:t>
    </dgm:pt>
    <dgm:pt modelId="{A7CD21E9-E16A-4E4B-91BE-915BBA68C09B}" type="pres">
      <dgm:prSet presAssocID="{8147F803-5C49-4E12-90D0-A813D16796E5}" presName="diagram" presStyleCnt="0">
        <dgm:presLayoutVars>
          <dgm:chMax val="1"/>
          <dgm:dir/>
          <dgm:animLvl val="ctr"/>
          <dgm:resizeHandles val="exact"/>
        </dgm:presLayoutVars>
      </dgm:prSet>
      <dgm:spPr/>
    </dgm:pt>
    <dgm:pt modelId="{A9E93AB8-C52C-4894-8035-810522144772}" type="pres">
      <dgm:prSet presAssocID="{8147F803-5C49-4E12-90D0-A813D16796E5}" presName="matrix" presStyleCnt="0"/>
      <dgm:spPr/>
    </dgm:pt>
    <dgm:pt modelId="{17E6F1FE-E1E0-4915-B60E-A3B5BDEE19B5}" type="pres">
      <dgm:prSet presAssocID="{8147F803-5C49-4E12-90D0-A813D16796E5}" presName="tile1" presStyleLbl="node1" presStyleIdx="0" presStyleCnt="4" custLinFactNeighborX="-6349" custLinFactNeighborY="-756"/>
      <dgm:spPr/>
    </dgm:pt>
    <dgm:pt modelId="{65D66FA9-A4AE-40B2-B338-1649F021853A}" type="pres">
      <dgm:prSet presAssocID="{8147F803-5C49-4E12-90D0-A813D16796E5}" presName="tile1text" presStyleLbl="node1" presStyleIdx="0" presStyleCnt="4">
        <dgm:presLayoutVars>
          <dgm:chMax val="0"/>
          <dgm:chPref val="0"/>
          <dgm:bulletEnabled val="1"/>
        </dgm:presLayoutVars>
      </dgm:prSet>
      <dgm:spPr/>
    </dgm:pt>
    <dgm:pt modelId="{F3FC843E-5D1B-43C7-96DC-14AF7994F97B}" type="pres">
      <dgm:prSet presAssocID="{8147F803-5C49-4E12-90D0-A813D16796E5}" presName="tile2" presStyleLbl="node1" presStyleIdx="1" presStyleCnt="4" custLinFactNeighborX="0" custLinFactNeighborY="1067"/>
      <dgm:spPr/>
    </dgm:pt>
    <dgm:pt modelId="{BAD04194-8884-4379-83C9-4332A2C5D31A}" type="pres">
      <dgm:prSet presAssocID="{8147F803-5C49-4E12-90D0-A813D16796E5}" presName="tile2text" presStyleLbl="node1" presStyleIdx="1" presStyleCnt="4">
        <dgm:presLayoutVars>
          <dgm:chMax val="0"/>
          <dgm:chPref val="0"/>
          <dgm:bulletEnabled val="1"/>
        </dgm:presLayoutVars>
      </dgm:prSet>
      <dgm:spPr/>
    </dgm:pt>
    <dgm:pt modelId="{F1C7ED69-9431-4C47-8642-8CAB768281E9}" type="pres">
      <dgm:prSet presAssocID="{8147F803-5C49-4E12-90D0-A813D16796E5}" presName="tile3" presStyleLbl="node1" presStyleIdx="2" presStyleCnt="4" custLinFactNeighborY="-1067"/>
      <dgm:spPr/>
    </dgm:pt>
    <dgm:pt modelId="{F8F79EFD-E09A-4E20-88FE-67F615AEE72B}" type="pres">
      <dgm:prSet presAssocID="{8147F803-5C49-4E12-90D0-A813D16796E5}" presName="tile3text" presStyleLbl="node1" presStyleIdx="2" presStyleCnt="4">
        <dgm:presLayoutVars>
          <dgm:chMax val="0"/>
          <dgm:chPref val="0"/>
          <dgm:bulletEnabled val="1"/>
        </dgm:presLayoutVars>
      </dgm:prSet>
      <dgm:spPr/>
    </dgm:pt>
    <dgm:pt modelId="{6F7FF715-7DE5-4C7B-ADB7-E8068B382114}" type="pres">
      <dgm:prSet presAssocID="{8147F803-5C49-4E12-90D0-A813D16796E5}" presName="tile4" presStyleLbl="node1" presStyleIdx="3" presStyleCnt="4" custScaleY="104569" custLinFactNeighborY="-4266"/>
      <dgm:spPr/>
    </dgm:pt>
    <dgm:pt modelId="{DC5F6B96-FDED-4D3E-8895-0257EA6E2DF4}" type="pres">
      <dgm:prSet presAssocID="{8147F803-5C49-4E12-90D0-A813D16796E5}" presName="tile4text" presStyleLbl="node1" presStyleIdx="3" presStyleCnt="4">
        <dgm:presLayoutVars>
          <dgm:chMax val="0"/>
          <dgm:chPref val="0"/>
          <dgm:bulletEnabled val="1"/>
        </dgm:presLayoutVars>
      </dgm:prSet>
      <dgm:spPr/>
    </dgm:pt>
    <dgm:pt modelId="{BC517C8B-6EDC-43AC-8AC1-54FB51A10870}" type="pres">
      <dgm:prSet presAssocID="{8147F803-5C49-4E12-90D0-A813D16796E5}" presName="centerTile" presStyleLbl="fgShp" presStyleIdx="0" presStyleCnt="1" custScaleX="95147" custScaleY="75733">
        <dgm:presLayoutVars>
          <dgm:chMax val="0"/>
          <dgm:chPref val="0"/>
        </dgm:presLayoutVars>
      </dgm:prSet>
      <dgm:spPr/>
    </dgm:pt>
  </dgm:ptLst>
  <dgm:cxnLst>
    <dgm:cxn modelId="{16E6FD0F-7739-42A2-B779-E4B8987EC6D1}" type="presOf" srcId="{2CE91D6E-BE78-4BE7-BEC4-5588C8E384EE}" destId="{65D66FA9-A4AE-40B2-B338-1649F021853A}" srcOrd="1" destOrd="0" presId="urn:microsoft.com/office/officeart/2005/8/layout/matrix1"/>
    <dgm:cxn modelId="{2F931318-750B-4B64-B4B0-20FE2AF176ED}" type="presOf" srcId="{3C26EF9D-F66D-4E56-B8E9-1343455CC369}" destId="{F1C7ED69-9431-4C47-8642-8CAB768281E9}" srcOrd="0" destOrd="0" presId="urn:microsoft.com/office/officeart/2005/8/layout/matrix1"/>
    <dgm:cxn modelId="{9A5B3A25-A2C2-4A49-895B-6D30BFCD0E00}" srcId="{B46CC2E0-B709-4610-86E6-F2F84CEC3119}" destId="{714D9513-C977-4798-BBEB-460F923A3F50}" srcOrd="1" destOrd="0" parTransId="{74E09AC2-7456-476B-8B05-72354EF6C1EE}" sibTransId="{93FDA870-31FF-47C7-AAF1-AED632C4A382}"/>
    <dgm:cxn modelId="{7016EB25-2E9D-4BBE-9868-192AD96498A4}" type="presOf" srcId="{F9DF71DB-6AA9-4781-B791-F244068FB12F}" destId="{6F7FF715-7DE5-4C7B-ADB7-E8068B382114}" srcOrd="0" destOrd="0" presId="urn:microsoft.com/office/officeart/2005/8/layout/matrix1"/>
    <dgm:cxn modelId="{DE62F25E-2D22-4C7A-BE75-D640F5905C71}" srcId="{8147F803-5C49-4E12-90D0-A813D16796E5}" destId="{B46CC2E0-B709-4610-86E6-F2F84CEC3119}" srcOrd="0" destOrd="0" parTransId="{69E1A86D-1E50-4A08-8D9A-644BD66AAFDB}" sibTransId="{8E3B22DC-0104-4A93-9B75-E3EF2262DA7C}"/>
    <dgm:cxn modelId="{718C0E45-3347-497E-BFD5-88E9FAA96398}" type="presOf" srcId="{2CE91D6E-BE78-4BE7-BEC4-5588C8E384EE}" destId="{17E6F1FE-E1E0-4915-B60E-A3B5BDEE19B5}" srcOrd="0" destOrd="0" presId="urn:microsoft.com/office/officeart/2005/8/layout/matrix1"/>
    <dgm:cxn modelId="{70A71970-5422-4D24-9D2E-6373CF687549}" type="presOf" srcId="{B46CC2E0-B709-4610-86E6-F2F84CEC3119}" destId="{BC517C8B-6EDC-43AC-8AC1-54FB51A10870}" srcOrd="0" destOrd="0" presId="urn:microsoft.com/office/officeart/2005/8/layout/matrix1"/>
    <dgm:cxn modelId="{41554950-AB73-4D50-AB9F-2270B5F63350}" srcId="{8147F803-5C49-4E12-90D0-A813D16796E5}" destId="{DC6A9B46-FD71-4350-939E-D5AAD7802418}" srcOrd="1" destOrd="0" parTransId="{EA62C2FC-3FD1-406B-BBA0-9223EB847DE1}" sibTransId="{117A7326-D511-42B7-9048-39FF49028928}"/>
    <dgm:cxn modelId="{46177776-E69C-481D-8E61-0AE06C7A1C3C}" srcId="{8147F803-5C49-4E12-90D0-A813D16796E5}" destId="{E5AFA873-DBC7-4108-8DC5-E14D7F7CC5C8}" srcOrd="2" destOrd="0" parTransId="{A578175A-FA7A-49AB-8ED5-F42B27CCE3AB}" sibTransId="{975EB7B4-C99D-4FC7-BCD3-846CC71BD66C}"/>
    <dgm:cxn modelId="{E60F947B-4445-4174-B204-344585E3FB99}" type="presOf" srcId="{714D9513-C977-4798-BBEB-460F923A3F50}" destId="{F3FC843E-5D1B-43C7-96DC-14AF7994F97B}" srcOrd="0" destOrd="0" presId="urn:microsoft.com/office/officeart/2005/8/layout/matrix1"/>
    <dgm:cxn modelId="{C1172084-E6DF-475B-A905-C705CF3A386D}" srcId="{B46CC2E0-B709-4610-86E6-F2F84CEC3119}" destId="{3C26EF9D-F66D-4E56-B8E9-1343455CC369}" srcOrd="2" destOrd="0" parTransId="{BF6AA373-68A2-40F3-8C99-68D16AC99DF8}" sibTransId="{5D930335-ED85-4A8B-A734-42C83F2947DF}"/>
    <dgm:cxn modelId="{5F1F2985-EFDB-49D1-824B-32442837CEAC}" srcId="{B46CC2E0-B709-4610-86E6-F2F84CEC3119}" destId="{F9DF71DB-6AA9-4781-B791-F244068FB12F}" srcOrd="3" destOrd="0" parTransId="{50C60EB6-4D15-419A-B8CF-400AB87E88A6}" sibTransId="{DA68357A-C088-4EB2-BE76-3734713EC74D}"/>
    <dgm:cxn modelId="{DDE6608F-CD82-4FAA-A64F-6FBA2C8AC778}" type="presOf" srcId="{3C26EF9D-F66D-4E56-B8E9-1343455CC369}" destId="{F8F79EFD-E09A-4E20-88FE-67F615AEE72B}" srcOrd="1" destOrd="0" presId="urn:microsoft.com/office/officeart/2005/8/layout/matrix1"/>
    <dgm:cxn modelId="{5A4FC490-1C47-4892-897A-45F9E15C3C68}" type="presOf" srcId="{8147F803-5C49-4E12-90D0-A813D16796E5}" destId="{A7CD21E9-E16A-4E4B-91BE-915BBA68C09B}" srcOrd="0" destOrd="0" presId="urn:microsoft.com/office/officeart/2005/8/layout/matrix1"/>
    <dgm:cxn modelId="{099B7FAD-E2A0-406C-8E63-EC35E459AFE2}" type="presOf" srcId="{F9DF71DB-6AA9-4781-B791-F244068FB12F}" destId="{DC5F6B96-FDED-4D3E-8895-0257EA6E2DF4}" srcOrd="1" destOrd="0" presId="urn:microsoft.com/office/officeart/2005/8/layout/matrix1"/>
    <dgm:cxn modelId="{CE9D12B2-15E3-4A4D-B3AD-982DC1316FDB}" srcId="{B46CC2E0-B709-4610-86E6-F2F84CEC3119}" destId="{2CE91D6E-BE78-4BE7-BEC4-5588C8E384EE}" srcOrd="0" destOrd="0" parTransId="{A46565F1-71AC-4FEA-9130-AB8C59835C5C}" sibTransId="{BE42C837-FCA9-4AA2-A7B1-D98627FD8672}"/>
    <dgm:cxn modelId="{FE3828D6-4938-43D5-BCA7-AD5D3FF7AFA8}" type="presOf" srcId="{714D9513-C977-4798-BBEB-460F923A3F50}" destId="{BAD04194-8884-4379-83C9-4332A2C5D31A}" srcOrd="1" destOrd="0" presId="urn:microsoft.com/office/officeart/2005/8/layout/matrix1"/>
    <dgm:cxn modelId="{330047D2-AEDB-4AE8-9409-61FF6F3C88E3}" type="presParOf" srcId="{A7CD21E9-E16A-4E4B-91BE-915BBA68C09B}" destId="{A9E93AB8-C52C-4894-8035-810522144772}" srcOrd="0" destOrd="0" presId="urn:microsoft.com/office/officeart/2005/8/layout/matrix1"/>
    <dgm:cxn modelId="{72C51E99-04B7-4DDB-BBA9-982B81522E9C}" type="presParOf" srcId="{A9E93AB8-C52C-4894-8035-810522144772}" destId="{17E6F1FE-E1E0-4915-B60E-A3B5BDEE19B5}" srcOrd="0" destOrd="0" presId="urn:microsoft.com/office/officeart/2005/8/layout/matrix1"/>
    <dgm:cxn modelId="{19BC961C-9750-447C-8B65-5F783B7C9BE5}" type="presParOf" srcId="{A9E93AB8-C52C-4894-8035-810522144772}" destId="{65D66FA9-A4AE-40B2-B338-1649F021853A}" srcOrd="1" destOrd="0" presId="urn:microsoft.com/office/officeart/2005/8/layout/matrix1"/>
    <dgm:cxn modelId="{20A5B430-23EB-49EF-AA4B-378ABE4DC992}" type="presParOf" srcId="{A9E93AB8-C52C-4894-8035-810522144772}" destId="{F3FC843E-5D1B-43C7-96DC-14AF7994F97B}" srcOrd="2" destOrd="0" presId="urn:microsoft.com/office/officeart/2005/8/layout/matrix1"/>
    <dgm:cxn modelId="{56AF4098-5520-4F6D-BAB3-92F380A0F0E2}" type="presParOf" srcId="{A9E93AB8-C52C-4894-8035-810522144772}" destId="{BAD04194-8884-4379-83C9-4332A2C5D31A}" srcOrd="3" destOrd="0" presId="urn:microsoft.com/office/officeart/2005/8/layout/matrix1"/>
    <dgm:cxn modelId="{32701652-AB14-4DD3-BCA1-3442529A6FD3}" type="presParOf" srcId="{A9E93AB8-C52C-4894-8035-810522144772}" destId="{F1C7ED69-9431-4C47-8642-8CAB768281E9}" srcOrd="4" destOrd="0" presId="urn:microsoft.com/office/officeart/2005/8/layout/matrix1"/>
    <dgm:cxn modelId="{2A9D472A-D216-4574-90F9-E32D981793A2}" type="presParOf" srcId="{A9E93AB8-C52C-4894-8035-810522144772}" destId="{F8F79EFD-E09A-4E20-88FE-67F615AEE72B}" srcOrd="5" destOrd="0" presId="urn:microsoft.com/office/officeart/2005/8/layout/matrix1"/>
    <dgm:cxn modelId="{1F598E50-C72F-47F2-B0DD-42DC899D83A0}" type="presParOf" srcId="{A9E93AB8-C52C-4894-8035-810522144772}" destId="{6F7FF715-7DE5-4C7B-ADB7-E8068B382114}" srcOrd="6" destOrd="0" presId="urn:microsoft.com/office/officeart/2005/8/layout/matrix1"/>
    <dgm:cxn modelId="{F0A3B1C0-133C-41C2-B0C1-403D5B673AA8}" type="presParOf" srcId="{A9E93AB8-C52C-4894-8035-810522144772}" destId="{DC5F6B96-FDED-4D3E-8895-0257EA6E2DF4}" srcOrd="7" destOrd="0" presId="urn:microsoft.com/office/officeart/2005/8/layout/matrix1"/>
    <dgm:cxn modelId="{32FDAEA6-662F-4494-A246-347D30144F80}" type="presParOf" srcId="{A7CD21E9-E16A-4E4B-91BE-915BBA68C09B}" destId="{BC517C8B-6EDC-43AC-8AC1-54FB51A10870}"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692AECD-0384-4ED1-BF7A-218862650306}" type="doc">
      <dgm:prSet loTypeId="urn:microsoft.com/office/officeart/2005/8/layout/vList3" loCatId="list" qsTypeId="urn:microsoft.com/office/officeart/2005/8/quickstyle/simple1" qsCatId="simple" csTypeId="urn:microsoft.com/office/officeart/2005/8/colors/accent2_2" csCatId="accent2" phldr="1"/>
      <dgm:spPr/>
      <dgm:t>
        <a:bodyPr/>
        <a:lstStyle/>
        <a:p>
          <a:endParaRPr lang="en-US"/>
        </a:p>
      </dgm:t>
    </dgm:pt>
    <dgm:pt modelId="{97E7E278-3DCC-44E1-891D-3B02F8F7BBB3}">
      <dgm:prSet custT="1"/>
      <dgm:spPr>
        <a:solidFill>
          <a:schemeClr val="accent2">
            <a:lumMod val="50000"/>
          </a:schemeClr>
        </a:solidFill>
        <a:ln>
          <a:noFill/>
        </a:ln>
      </dgm:spPr>
      <dgm:t>
        <a:bodyPr/>
        <a:lstStyle/>
        <a:p>
          <a:pPr algn="ctr" rtl="0"/>
          <a:r>
            <a:rPr lang="en-US" sz="1700" b="1" dirty="0">
              <a:solidFill>
                <a:schemeClr val="bg1"/>
              </a:solidFill>
            </a:rPr>
            <a:t>Due to the implementation of these core technologies it will be load fast.  And resources will be utilize properly.</a:t>
          </a:r>
        </a:p>
      </dgm:t>
    </dgm:pt>
    <dgm:pt modelId="{DA002E2A-5C98-4A28-89EE-08E3AF9802C4}" type="parTrans" cxnId="{DE9807B2-B641-46CB-926C-2DF5150F0E2E}">
      <dgm:prSet/>
      <dgm:spPr/>
      <dgm:t>
        <a:bodyPr/>
        <a:lstStyle/>
        <a:p>
          <a:endParaRPr lang="en-US"/>
        </a:p>
      </dgm:t>
    </dgm:pt>
    <dgm:pt modelId="{D3942440-88F1-49A4-939C-37826C66A460}" type="sibTrans" cxnId="{DE9807B2-B641-46CB-926C-2DF5150F0E2E}">
      <dgm:prSet/>
      <dgm:spPr/>
      <dgm:t>
        <a:bodyPr/>
        <a:lstStyle/>
        <a:p>
          <a:endParaRPr lang="en-US"/>
        </a:p>
      </dgm:t>
    </dgm:pt>
    <dgm:pt modelId="{F1B02F27-9427-4164-832B-E01188DF2587}" type="pres">
      <dgm:prSet presAssocID="{D692AECD-0384-4ED1-BF7A-218862650306}" presName="linearFlow" presStyleCnt="0">
        <dgm:presLayoutVars>
          <dgm:dir/>
          <dgm:resizeHandles val="exact"/>
        </dgm:presLayoutVars>
      </dgm:prSet>
      <dgm:spPr/>
    </dgm:pt>
    <dgm:pt modelId="{95C0F5B0-E79B-417E-818E-CC63C657BC67}" type="pres">
      <dgm:prSet presAssocID="{97E7E278-3DCC-44E1-891D-3B02F8F7BBB3}" presName="composite" presStyleCnt="0"/>
      <dgm:spPr/>
    </dgm:pt>
    <dgm:pt modelId="{C690B896-9CE2-4145-824F-6E893DE7A6A7}" type="pres">
      <dgm:prSet presAssocID="{97E7E278-3DCC-44E1-891D-3B02F8F7BBB3}" presName="imgShp" presStyleLbl="fgImgPlace1" presStyleIdx="0" presStyleCnt="1" custLinFactNeighborX="-5856" custLinFactNeighborY="-2089"/>
      <dgm:spPr>
        <a:blipFill dpi="0" rotWithShape="1">
          <a:blip xmlns:r="http://schemas.openxmlformats.org/officeDocument/2006/relationships" r:embed="rId1">
            <a:extLst>
              <a:ext uri="{BEBA8EAE-BF5A-486C-A8C5-ECC9F3942E4B}">
                <a14:imgProps xmlns:a14="http://schemas.microsoft.com/office/drawing/2010/main">
                  <a14:imgLayer r:embed="rId2">
                    <a14:imgEffect>
                      <a14:backgroundRemoval t="4000" b="98000" l="3667" r="97333">
                        <a14:foregroundMark x1="34667" y1="42333" x2="19000" y2="43000"/>
                        <a14:foregroundMark x1="26667" y1="59000" x2="7333" y2="59000"/>
                        <a14:foregroundMark x1="15667" y1="70333" x2="15667" y2="75000"/>
                        <a14:foregroundMark x1="51000" y1="8000" x2="64000" y2="8000"/>
                        <a14:foregroundMark x1="50333" y1="4000" x2="64667" y2="4333"/>
                        <a14:foregroundMark x1="85333" y1="22000" x2="94667" y2="22000"/>
                        <a14:foregroundMark x1="57333" y1="59333" x2="72667" y2="39667"/>
                      </a14:backgroundRemoval>
                    </a14:imgEffect>
                  </a14:imgLayer>
                </a14:imgProps>
              </a:ext>
              <a:ext uri="{28A0092B-C50C-407E-A947-70E740481C1C}">
                <a14:useLocalDpi xmlns:a14="http://schemas.microsoft.com/office/drawing/2010/main" val="0"/>
              </a:ext>
            </a:extLst>
          </a:blip>
          <a:srcRect/>
          <a:stretch>
            <a:fillRect l="-5579" t="-3985" r="5579" b="3985"/>
          </a:stretch>
        </a:blipFill>
        <a:ln>
          <a:noFill/>
        </a:ln>
        <a:effectLst>
          <a:innerShdw blurRad="63500" dist="50800" dir="16200000">
            <a:prstClr val="black">
              <a:alpha val="50000"/>
            </a:prstClr>
          </a:innerShdw>
          <a:reflection blurRad="6350" stA="52000" endA="300" endPos="35000" dir="5400000" sy="-100000" algn="bl" rotWithShape="0"/>
        </a:effectLst>
      </dgm:spPr>
    </dgm:pt>
    <dgm:pt modelId="{3A9FB6EE-8B02-489E-BC41-6A559A986210}" type="pres">
      <dgm:prSet presAssocID="{97E7E278-3DCC-44E1-891D-3B02F8F7BBB3}" presName="txShp" presStyleLbl="node1" presStyleIdx="0" presStyleCnt="1">
        <dgm:presLayoutVars>
          <dgm:bulletEnabled val="1"/>
        </dgm:presLayoutVars>
      </dgm:prSet>
      <dgm:spPr/>
    </dgm:pt>
  </dgm:ptLst>
  <dgm:cxnLst>
    <dgm:cxn modelId="{92C228AA-B39F-4497-B061-4B988E3D68A6}" type="presOf" srcId="{97E7E278-3DCC-44E1-891D-3B02F8F7BBB3}" destId="{3A9FB6EE-8B02-489E-BC41-6A559A986210}" srcOrd="0" destOrd="0" presId="urn:microsoft.com/office/officeart/2005/8/layout/vList3"/>
    <dgm:cxn modelId="{DE9807B2-B641-46CB-926C-2DF5150F0E2E}" srcId="{D692AECD-0384-4ED1-BF7A-218862650306}" destId="{97E7E278-3DCC-44E1-891D-3B02F8F7BBB3}" srcOrd="0" destOrd="0" parTransId="{DA002E2A-5C98-4A28-89EE-08E3AF9802C4}" sibTransId="{D3942440-88F1-49A4-939C-37826C66A460}"/>
    <dgm:cxn modelId="{17AB2AF8-C925-4187-8E4A-1357C42262CF}" type="presOf" srcId="{D692AECD-0384-4ED1-BF7A-218862650306}" destId="{F1B02F27-9427-4164-832B-E01188DF2587}" srcOrd="0" destOrd="0" presId="urn:microsoft.com/office/officeart/2005/8/layout/vList3"/>
    <dgm:cxn modelId="{26634849-0D24-4806-80CB-84F8C74DB20D}" type="presParOf" srcId="{F1B02F27-9427-4164-832B-E01188DF2587}" destId="{95C0F5B0-E79B-417E-818E-CC63C657BC67}" srcOrd="0" destOrd="0" presId="urn:microsoft.com/office/officeart/2005/8/layout/vList3"/>
    <dgm:cxn modelId="{61823863-9316-4671-8C52-C8AA2673F36F}" type="presParOf" srcId="{95C0F5B0-E79B-417E-818E-CC63C657BC67}" destId="{C690B896-9CE2-4145-824F-6E893DE7A6A7}" srcOrd="0" destOrd="0" presId="urn:microsoft.com/office/officeart/2005/8/layout/vList3"/>
    <dgm:cxn modelId="{3F04417A-D3A7-4FB5-8A40-068948F6CFFB}" type="presParOf" srcId="{95C0F5B0-E79B-417E-818E-CC63C657BC67}" destId="{3A9FB6EE-8B02-489E-BC41-6A559A986210}"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692AECD-0384-4ED1-BF7A-218862650306}" type="doc">
      <dgm:prSet loTypeId="urn:microsoft.com/office/officeart/2005/8/layout/vList3" loCatId="list" qsTypeId="urn:microsoft.com/office/officeart/2005/8/quickstyle/simple1" qsCatId="simple" csTypeId="urn:microsoft.com/office/officeart/2005/8/colors/accent2_2" csCatId="accent2" phldr="1"/>
      <dgm:spPr/>
      <dgm:t>
        <a:bodyPr/>
        <a:lstStyle/>
        <a:p>
          <a:endParaRPr lang="en-US"/>
        </a:p>
      </dgm:t>
    </dgm:pt>
    <dgm:pt modelId="{97E7E278-3DCC-44E1-891D-3B02F8F7BBB3}">
      <dgm:prSet/>
      <dgm:spPr>
        <a:solidFill>
          <a:srgbClr val="009900">
            <a:alpha val="69000"/>
          </a:srgbClr>
        </a:solidFill>
        <a:ln>
          <a:noFill/>
        </a:ln>
      </dgm:spPr>
      <dgm:t>
        <a:bodyPr/>
        <a:lstStyle/>
        <a:p>
          <a:pPr rtl="0"/>
          <a:r>
            <a:rPr lang="en-US" b="1" dirty="0">
              <a:solidFill>
                <a:schemeClr val="bg1"/>
              </a:solidFill>
            </a:rPr>
            <a:t>No managing team required to take care of News reading process as there is no physical machine involved. </a:t>
          </a:r>
        </a:p>
      </dgm:t>
    </dgm:pt>
    <dgm:pt modelId="{DA002E2A-5C98-4A28-89EE-08E3AF9802C4}" type="parTrans" cxnId="{DE9807B2-B641-46CB-926C-2DF5150F0E2E}">
      <dgm:prSet/>
      <dgm:spPr/>
      <dgm:t>
        <a:bodyPr/>
        <a:lstStyle/>
        <a:p>
          <a:endParaRPr lang="en-US"/>
        </a:p>
      </dgm:t>
    </dgm:pt>
    <dgm:pt modelId="{D3942440-88F1-49A4-939C-37826C66A460}" type="sibTrans" cxnId="{DE9807B2-B641-46CB-926C-2DF5150F0E2E}">
      <dgm:prSet/>
      <dgm:spPr/>
      <dgm:t>
        <a:bodyPr/>
        <a:lstStyle/>
        <a:p>
          <a:endParaRPr lang="en-US"/>
        </a:p>
      </dgm:t>
    </dgm:pt>
    <dgm:pt modelId="{F1B02F27-9427-4164-832B-E01188DF2587}" type="pres">
      <dgm:prSet presAssocID="{D692AECD-0384-4ED1-BF7A-218862650306}" presName="linearFlow" presStyleCnt="0">
        <dgm:presLayoutVars>
          <dgm:dir/>
          <dgm:resizeHandles val="exact"/>
        </dgm:presLayoutVars>
      </dgm:prSet>
      <dgm:spPr/>
    </dgm:pt>
    <dgm:pt modelId="{95C0F5B0-E79B-417E-818E-CC63C657BC67}" type="pres">
      <dgm:prSet presAssocID="{97E7E278-3DCC-44E1-891D-3B02F8F7BBB3}" presName="composite" presStyleCnt="0"/>
      <dgm:spPr/>
    </dgm:pt>
    <dgm:pt modelId="{C690B896-9CE2-4145-824F-6E893DE7A6A7}" type="pres">
      <dgm:prSet presAssocID="{97E7E278-3DCC-44E1-891D-3B02F8F7BBB3}" presName="imgShp" presStyleLbl="fgImgPlace1" presStyleIdx="0" presStyleCnt="1" custLinFactNeighborX="2420" custLinFactNeighborY="-495"/>
      <dgm:spPr>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4170" t="-4692" r="4170" b="4692"/>
          </a:stretch>
        </a:blipFill>
        <a:ln>
          <a:noFill/>
        </a:ln>
        <a:effectLst>
          <a:innerShdw blurRad="63500" dist="50800" dir="16200000">
            <a:prstClr val="black">
              <a:alpha val="50000"/>
            </a:prstClr>
          </a:innerShdw>
          <a:reflection blurRad="6350" stA="52000" endA="300" endPos="35000" dir="5400000" sy="-100000" algn="bl" rotWithShape="0"/>
        </a:effectLst>
      </dgm:spPr>
    </dgm:pt>
    <dgm:pt modelId="{3A9FB6EE-8B02-489E-BC41-6A559A986210}" type="pres">
      <dgm:prSet presAssocID="{97E7E278-3DCC-44E1-891D-3B02F8F7BBB3}" presName="txShp" presStyleLbl="node1" presStyleIdx="0" presStyleCnt="1" custLinFactNeighborY="0">
        <dgm:presLayoutVars>
          <dgm:bulletEnabled val="1"/>
        </dgm:presLayoutVars>
      </dgm:prSet>
      <dgm:spPr/>
    </dgm:pt>
  </dgm:ptLst>
  <dgm:cxnLst>
    <dgm:cxn modelId="{92C228AA-B39F-4497-B061-4B988E3D68A6}" type="presOf" srcId="{97E7E278-3DCC-44E1-891D-3B02F8F7BBB3}" destId="{3A9FB6EE-8B02-489E-BC41-6A559A986210}" srcOrd="0" destOrd="0" presId="urn:microsoft.com/office/officeart/2005/8/layout/vList3"/>
    <dgm:cxn modelId="{DE9807B2-B641-46CB-926C-2DF5150F0E2E}" srcId="{D692AECD-0384-4ED1-BF7A-218862650306}" destId="{97E7E278-3DCC-44E1-891D-3B02F8F7BBB3}" srcOrd="0" destOrd="0" parTransId="{DA002E2A-5C98-4A28-89EE-08E3AF9802C4}" sibTransId="{D3942440-88F1-49A4-939C-37826C66A460}"/>
    <dgm:cxn modelId="{17AB2AF8-C925-4187-8E4A-1357C42262CF}" type="presOf" srcId="{D692AECD-0384-4ED1-BF7A-218862650306}" destId="{F1B02F27-9427-4164-832B-E01188DF2587}" srcOrd="0" destOrd="0" presId="urn:microsoft.com/office/officeart/2005/8/layout/vList3"/>
    <dgm:cxn modelId="{26634849-0D24-4806-80CB-84F8C74DB20D}" type="presParOf" srcId="{F1B02F27-9427-4164-832B-E01188DF2587}" destId="{95C0F5B0-E79B-417E-818E-CC63C657BC67}" srcOrd="0" destOrd="0" presId="urn:microsoft.com/office/officeart/2005/8/layout/vList3"/>
    <dgm:cxn modelId="{61823863-9316-4671-8C52-C8AA2673F36F}" type="presParOf" srcId="{95C0F5B0-E79B-417E-818E-CC63C657BC67}" destId="{C690B896-9CE2-4145-824F-6E893DE7A6A7}" srcOrd="0" destOrd="0" presId="urn:microsoft.com/office/officeart/2005/8/layout/vList3"/>
    <dgm:cxn modelId="{3F04417A-D3A7-4FB5-8A40-068948F6CFFB}" type="presParOf" srcId="{95C0F5B0-E79B-417E-818E-CC63C657BC67}" destId="{3A9FB6EE-8B02-489E-BC41-6A559A986210}"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692AECD-0384-4ED1-BF7A-218862650306}" type="doc">
      <dgm:prSet loTypeId="urn:microsoft.com/office/officeart/2005/8/layout/vList3" loCatId="list" qsTypeId="urn:microsoft.com/office/officeart/2005/8/quickstyle/simple1" qsCatId="simple" csTypeId="urn:microsoft.com/office/officeart/2005/8/colors/accent2_2" csCatId="accent2" phldr="1"/>
      <dgm:spPr/>
      <dgm:t>
        <a:bodyPr/>
        <a:lstStyle/>
        <a:p>
          <a:endParaRPr lang="en-US"/>
        </a:p>
      </dgm:t>
    </dgm:pt>
    <dgm:pt modelId="{97E7E278-3DCC-44E1-891D-3B02F8F7BBB3}">
      <dgm:prSet/>
      <dgm:spPr>
        <a:gradFill flip="none" rotWithShape="1">
          <a:gsLst>
            <a:gs pos="100000">
              <a:schemeClr val="accent5">
                <a:lumMod val="50000"/>
              </a:schemeClr>
            </a:gs>
            <a:gs pos="7000">
              <a:schemeClr val="accent5">
                <a:lumMod val="50000"/>
              </a:schemeClr>
            </a:gs>
            <a:gs pos="0">
              <a:schemeClr val="bg1"/>
            </a:gs>
          </a:gsLst>
          <a:lin ang="10800000" scaled="1"/>
          <a:tileRect/>
        </a:gradFill>
        <a:ln>
          <a:noFill/>
        </a:ln>
      </dgm:spPr>
      <dgm:t>
        <a:bodyPr/>
        <a:lstStyle/>
        <a:p>
          <a:pPr rtl="0"/>
          <a:r>
            <a:rPr lang="en-US" b="1" dirty="0">
              <a:solidFill>
                <a:schemeClr val="bg1"/>
              </a:solidFill>
            </a:rPr>
            <a:t>Simple</a:t>
          </a:r>
          <a:r>
            <a:rPr lang="en-US" b="1" baseline="0" dirty="0">
              <a:solidFill>
                <a:schemeClr val="bg1"/>
              </a:solidFill>
            </a:rPr>
            <a:t> and attractive UI will give the best experience to the users.</a:t>
          </a:r>
          <a:endParaRPr lang="en-US" b="1" dirty="0">
            <a:solidFill>
              <a:schemeClr val="bg1"/>
            </a:solidFill>
          </a:endParaRPr>
        </a:p>
      </dgm:t>
    </dgm:pt>
    <dgm:pt modelId="{DA002E2A-5C98-4A28-89EE-08E3AF9802C4}" type="parTrans" cxnId="{DE9807B2-B641-46CB-926C-2DF5150F0E2E}">
      <dgm:prSet/>
      <dgm:spPr/>
      <dgm:t>
        <a:bodyPr/>
        <a:lstStyle/>
        <a:p>
          <a:endParaRPr lang="en-US"/>
        </a:p>
      </dgm:t>
    </dgm:pt>
    <dgm:pt modelId="{D3942440-88F1-49A4-939C-37826C66A460}" type="sibTrans" cxnId="{DE9807B2-B641-46CB-926C-2DF5150F0E2E}">
      <dgm:prSet/>
      <dgm:spPr/>
      <dgm:t>
        <a:bodyPr/>
        <a:lstStyle/>
        <a:p>
          <a:endParaRPr lang="en-US"/>
        </a:p>
      </dgm:t>
    </dgm:pt>
    <dgm:pt modelId="{F1B02F27-9427-4164-832B-E01188DF2587}" type="pres">
      <dgm:prSet presAssocID="{D692AECD-0384-4ED1-BF7A-218862650306}" presName="linearFlow" presStyleCnt="0">
        <dgm:presLayoutVars>
          <dgm:dir/>
          <dgm:resizeHandles val="exact"/>
        </dgm:presLayoutVars>
      </dgm:prSet>
      <dgm:spPr/>
    </dgm:pt>
    <dgm:pt modelId="{95C0F5B0-E79B-417E-818E-CC63C657BC67}" type="pres">
      <dgm:prSet presAssocID="{97E7E278-3DCC-44E1-891D-3B02F8F7BBB3}" presName="composite" presStyleCnt="0"/>
      <dgm:spPr/>
    </dgm:pt>
    <dgm:pt modelId="{C690B896-9CE2-4145-824F-6E893DE7A6A7}" type="pres">
      <dgm:prSet presAssocID="{97E7E278-3DCC-44E1-891D-3B02F8F7BBB3}" presName="imgShp" presStyleLbl="fgImgPlace1" presStyleIdx="0" presStyleCnt="1" custLinFactNeighborX="-5856" custLinFactNeighborY="-3052"/>
      <dgm:spPr>
        <a:blipFill>
          <a:blip xmlns:r="http://schemas.openxmlformats.org/officeDocument/2006/relationships" r:embed="rId1">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a:blipFill>
        <a:ln>
          <a:noFill/>
        </a:ln>
        <a:effectLst>
          <a:innerShdw blurRad="63500" dist="50800" dir="13500000">
            <a:prstClr val="black">
              <a:alpha val="50000"/>
            </a:prstClr>
          </a:innerShdw>
          <a:reflection blurRad="6350" stA="52000" endA="300" endPos="35000" dist="152400" dir="5400000" sy="-100000" algn="bl" rotWithShape="0"/>
        </a:effectLst>
      </dgm:spPr>
    </dgm:pt>
    <dgm:pt modelId="{3A9FB6EE-8B02-489E-BC41-6A559A986210}" type="pres">
      <dgm:prSet presAssocID="{97E7E278-3DCC-44E1-891D-3B02F8F7BBB3}" presName="txShp" presStyleLbl="node1" presStyleIdx="0" presStyleCnt="1" custLinFactNeighborY="1032">
        <dgm:presLayoutVars>
          <dgm:bulletEnabled val="1"/>
        </dgm:presLayoutVars>
      </dgm:prSet>
      <dgm:spPr/>
    </dgm:pt>
  </dgm:ptLst>
  <dgm:cxnLst>
    <dgm:cxn modelId="{92C228AA-B39F-4497-B061-4B988E3D68A6}" type="presOf" srcId="{97E7E278-3DCC-44E1-891D-3B02F8F7BBB3}" destId="{3A9FB6EE-8B02-489E-BC41-6A559A986210}" srcOrd="0" destOrd="0" presId="urn:microsoft.com/office/officeart/2005/8/layout/vList3"/>
    <dgm:cxn modelId="{DE9807B2-B641-46CB-926C-2DF5150F0E2E}" srcId="{D692AECD-0384-4ED1-BF7A-218862650306}" destId="{97E7E278-3DCC-44E1-891D-3B02F8F7BBB3}" srcOrd="0" destOrd="0" parTransId="{DA002E2A-5C98-4A28-89EE-08E3AF9802C4}" sibTransId="{D3942440-88F1-49A4-939C-37826C66A460}"/>
    <dgm:cxn modelId="{17AB2AF8-C925-4187-8E4A-1357C42262CF}" type="presOf" srcId="{D692AECD-0384-4ED1-BF7A-218862650306}" destId="{F1B02F27-9427-4164-832B-E01188DF2587}" srcOrd="0" destOrd="0" presId="urn:microsoft.com/office/officeart/2005/8/layout/vList3"/>
    <dgm:cxn modelId="{26634849-0D24-4806-80CB-84F8C74DB20D}" type="presParOf" srcId="{F1B02F27-9427-4164-832B-E01188DF2587}" destId="{95C0F5B0-E79B-417E-818E-CC63C657BC67}" srcOrd="0" destOrd="0" presId="urn:microsoft.com/office/officeart/2005/8/layout/vList3"/>
    <dgm:cxn modelId="{61823863-9316-4671-8C52-C8AA2673F36F}" type="presParOf" srcId="{95C0F5B0-E79B-417E-818E-CC63C657BC67}" destId="{C690B896-9CE2-4145-824F-6E893DE7A6A7}" srcOrd="0" destOrd="0" presId="urn:microsoft.com/office/officeart/2005/8/layout/vList3"/>
    <dgm:cxn modelId="{3F04417A-D3A7-4FB5-8A40-068948F6CFFB}" type="presParOf" srcId="{95C0F5B0-E79B-417E-818E-CC63C657BC67}" destId="{3A9FB6EE-8B02-489E-BC41-6A559A986210}" srcOrd="1" destOrd="0" presId="urn:microsoft.com/office/officeart/2005/8/layout/vList3"/>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692AECD-0384-4ED1-BF7A-218862650306}" type="doc">
      <dgm:prSet loTypeId="urn:microsoft.com/office/officeart/2005/8/layout/vList3" loCatId="list" qsTypeId="urn:microsoft.com/office/officeart/2005/8/quickstyle/simple1" qsCatId="simple" csTypeId="urn:microsoft.com/office/officeart/2005/8/colors/accent2_2" csCatId="accent2" phldr="1"/>
      <dgm:spPr/>
      <dgm:t>
        <a:bodyPr/>
        <a:lstStyle/>
        <a:p>
          <a:endParaRPr lang="en-US"/>
        </a:p>
      </dgm:t>
    </dgm:pt>
    <dgm:pt modelId="{97E7E278-3DCC-44E1-891D-3B02F8F7BBB3}">
      <dgm:prSet custT="1"/>
      <dgm:spPr>
        <a:solidFill>
          <a:schemeClr val="accent6">
            <a:lumMod val="50000"/>
          </a:schemeClr>
        </a:solidFill>
        <a:ln>
          <a:noFill/>
        </a:ln>
      </dgm:spPr>
      <dgm:t>
        <a:bodyPr/>
        <a:lstStyle/>
        <a:p>
          <a:pPr rtl="0"/>
          <a:r>
            <a:rPr lang="en-US" sz="1900" b="1" dirty="0">
              <a:solidFill>
                <a:schemeClr val="bg1"/>
              </a:solidFill>
            </a:rPr>
            <a:t>Due to the use of Alan Ai this application will have voice assistant for news reading through voice commands.</a:t>
          </a:r>
        </a:p>
      </dgm:t>
    </dgm:pt>
    <dgm:pt modelId="{DA002E2A-5C98-4A28-89EE-08E3AF9802C4}" type="parTrans" cxnId="{DE9807B2-B641-46CB-926C-2DF5150F0E2E}">
      <dgm:prSet/>
      <dgm:spPr/>
      <dgm:t>
        <a:bodyPr/>
        <a:lstStyle/>
        <a:p>
          <a:endParaRPr lang="en-US"/>
        </a:p>
      </dgm:t>
    </dgm:pt>
    <dgm:pt modelId="{D3942440-88F1-49A4-939C-37826C66A460}" type="sibTrans" cxnId="{DE9807B2-B641-46CB-926C-2DF5150F0E2E}">
      <dgm:prSet/>
      <dgm:spPr/>
      <dgm:t>
        <a:bodyPr/>
        <a:lstStyle/>
        <a:p>
          <a:endParaRPr lang="en-US"/>
        </a:p>
      </dgm:t>
    </dgm:pt>
    <dgm:pt modelId="{F1B02F27-9427-4164-832B-E01188DF2587}" type="pres">
      <dgm:prSet presAssocID="{D692AECD-0384-4ED1-BF7A-218862650306}" presName="linearFlow" presStyleCnt="0">
        <dgm:presLayoutVars>
          <dgm:dir/>
          <dgm:resizeHandles val="exact"/>
        </dgm:presLayoutVars>
      </dgm:prSet>
      <dgm:spPr/>
    </dgm:pt>
    <dgm:pt modelId="{95C0F5B0-E79B-417E-818E-CC63C657BC67}" type="pres">
      <dgm:prSet presAssocID="{97E7E278-3DCC-44E1-891D-3B02F8F7BBB3}" presName="composite" presStyleCnt="0"/>
      <dgm:spPr/>
    </dgm:pt>
    <dgm:pt modelId="{C690B896-9CE2-4145-824F-6E893DE7A6A7}" type="pres">
      <dgm:prSet presAssocID="{97E7E278-3DCC-44E1-891D-3B02F8F7BBB3}" presName="imgShp" presStyleLbl="fgImgPlace1" presStyleIdx="0" presStyleCnt="1" custLinFactNeighborX="-5856" custLinFactNeighborY="-499"/>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a:noFill/>
        </a:ln>
        <a:effectLst>
          <a:innerShdw blurRad="63500" dist="50800" dir="13500000">
            <a:prstClr val="black">
              <a:alpha val="50000"/>
            </a:prstClr>
          </a:innerShdw>
          <a:reflection blurRad="6350" stA="52000" endA="300" endPos="35000" dist="152400" dir="5400000" sy="-100000" algn="bl" rotWithShape="0"/>
        </a:effectLst>
      </dgm:spPr>
    </dgm:pt>
    <dgm:pt modelId="{3A9FB6EE-8B02-489E-BC41-6A559A986210}" type="pres">
      <dgm:prSet presAssocID="{97E7E278-3DCC-44E1-891D-3B02F8F7BBB3}" presName="txShp" presStyleLbl="node1" presStyleIdx="0" presStyleCnt="1" custLinFactNeighborY="1032">
        <dgm:presLayoutVars>
          <dgm:bulletEnabled val="1"/>
        </dgm:presLayoutVars>
      </dgm:prSet>
      <dgm:spPr/>
    </dgm:pt>
  </dgm:ptLst>
  <dgm:cxnLst>
    <dgm:cxn modelId="{92C228AA-B39F-4497-B061-4B988E3D68A6}" type="presOf" srcId="{97E7E278-3DCC-44E1-891D-3B02F8F7BBB3}" destId="{3A9FB6EE-8B02-489E-BC41-6A559A986210}" srcOrd="0" destOrd="0" presId="urn:microsoft.com/office/officeart/2005/8/layout/vList3"/>
    <dgm:cxn modelId="{DE9807B2-B641-46CB-926C-2DF5150F0E2E}" srcId="{D692AECD-0384-4ED1-BF7A-218862650306}" destId="{97E7E278-3DCC-44E1-891D-3B02F8F7BBB3}" srcOrd="0" destOrd="0" parTransId="{DA002E2A-5C98-4A28-89EE-08E3AF9802C4}" sibTransId="{D3942440-88F1-49A4-939C-37826C66A460}"/>
    <dgm:cxn modelId="{17AB2AF8-C925-4187-8E4A-1357C42262CF}" type="presOf" srcId="{D692AECD-0384-4ED1-BF7A-218862650306}" destId="{F1B02F27-9427-4164-832B-E01188DF2587}" srcOrd="0" destOrd="0" presId="urn:microsoft.com/office/officeart/2005/8/layout/vList3"/>
    <dgm:cxn modelId="{26634849-0D24-4806-80CB-84F8C74DB20D}" type="presParOf" srcId="{F1B02F27-9427-4164-832B-E01188DF2587}" destId="{95C0F5B0-E79B-417E-818E-CC63C657BC67}" srcOrd="0" destOrd="0" presId="urn:microsoft.com/office/officeart/2005/8/layout/vList3"/>
    <dgm:cxn modelId="{61823863-9316-4671-8C52-C8AA2673F36F}" type="presParOf" srcId="{95C0F5B0-E79B-417E-818E-CC63C657BC67}" destId="{C690B896-9CE2-4145-824F-6E893DE7A6A7}" srcOrd="0" destOrd="0" presId="urn:microsoft.com/office/officeart/2005/8/layout/vList3"/>
    <dgm:cxn modelId="{3F04417A-D3A7-4FB5-8A40-068948F6CFFB}" type="presParOf" srcId="{95C0F5B0-E79B-417E-818E-CC63C657BC67}" destId="{3A9FB6EE-8B02-489E-BC41-6A559A986210}" srcOrd="1" destOrd="0" presId="urn:microsoft.com/office/officeart/2005/8/layout/vList3"/>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4437054-CF6E-4826-AA24-3FE7DE60FA35}" type="doc">
      <dgm:prSet loTypeId="urn:microsoft.com/office/officeart/2005/8/layout/list1" loCatId="list" qsTypeId="urn:microsoft.com/office/officeart/2005/8/quickstyle/simple3" qsCatId="simple" csTypeId="urn:microsoft.com/office/officeart/2005/8/colors/accent1_2" csCatId="accent1" phldr="1"/>
      <dgm:spPr/>
      <dgm:t>
        <a:bodyPr/>
        <a:lstStyle/>
        <a:p>
          <a:endParaRPr lang="en-IN"/>
        </a:p>
      </dgm:t>
    </dgm:pt>
    <dgm:pt modelId="{FF274BE6-AB05-4A67-88D7-A3327F484A35}">
      <dgm:prSet phldrT="[Text]" custT="1"/>
      <dgm:spPr>
        <a:solidFill>
          <a:srgbClr val="C00000"/>
        </a:solidFill>
      </dgm:spPr>
      <dgm:t>
        <a:bodyPr/>
        <a:lstStyle/>
        <a:p>
          <a:r>
            <a:rPr lang="en-US" sz="2300" dirty="0" err="1">
              <a:solidFill>
                <a:schemeClr val="bg1"/>
              </a:solidFill>
            </a:rPr>
            <a:t>Abinash</a:t>
          </a:r>
          <a:r>
            <a:rPr lang="en-US" sz="2300" dirty="0">
              <a:solidFill>
                <a:schemeClr val="bg1"/>
              </a:solidFill>
            </a:rPr>
            <a:t> Nayak - </a:t>
          </a:r>
          <a:r>
            <a:rPr lang="en-IN" sz="2300" dirty="0">
              <a:solidFill>
                <a:schemeClr val="bg1"/>
              </a:solidFill>
            </a:rPr>
            <a:t>Alan AI module</a:t>
          </a:r>
        </a:p>
      </dgm:t>
    </dgm:pt>
    <dgm:pt modelId="{49971230-BC7A-48AD-8426-BD287C976C76}" type="parTrans" cxnId="{E92DB2DE-FB6D-431E-94E0-B9A328B99C95}">
      <dgm:prSet/>
      <dgm:spPr/>
      <dgm:t>
        <a:bodyPr/>
        <a:lstStyle/>
        <a:p>
          <a:endParaRPr lang="en-IN"/>
        </a:p>
      </dgm:t>
    </dgm:pt>
    <dgm:pt modelId="{F80708E3-7DFB-4DB5-B01F-2120EF320413}" type="sibTrans" cxnId="{E92DB2DE-FB6D-431E-94E0-B9A328B99C95}">
      <dgm:prSet/>
      <dgm:spPr/>
      <dgm:t>
        <a:bodyPr/>
        <a:lstStyle/>
        <a:p>
          <a:endParaRPr lang="en-IN"/>
        </a:p>
      </dgm:t>
    </dgm:pt>
    <dgm:pt modelId="{24B6750A-A97A-463C-8088-6A9AE46145DE}">
      <dgm:prSet phldrT="[Text]" custT="1"/>
      <dgm:spPr>
        <a:solidFill>
          <a:schemeClr val="tx2">
            <a:lumMod val="75000"/>
            <a:lumOff val="25000"/>
          </a:schemeClr>
        </a:solidFill>
      </dgm:spPr>
      <dgm:t>
        <a:bodyPr/>
        <a:lstStyle/>
        <a:p>
          <a:r>
            <a:rPr lang="en-US" sz="2300" dirty="0" err="1">
              <a:solidFill>
                <a:schemeClr val="bg1"/>
              </a:solidFill>
            </a:rPr>
            <a:t>Madhusmita</a:t>
          </a:r>
          <a:r>
            <a:rPr lang="en-US" sz="2300" dirty="0">
              <a:solidFill>
                <a:schemeClr val="bg1"/>
              </a:solidFill>
            </a:rPr>
            <a:t> Nayak - News API module</a:t>
          </a:r>
          <a:endParaRPr lang="en-IN" sz="2300" dirty="0">
            <a:solidFill>
              <a:schemeClr val="bg1"/>
            </a:solidFill>
          </a:endParaRPr>
        </a:p>
      </dgm:t>
    </dgm:pt>
    <dgm:pt modelId="{695ED43B-4D80-4F27-B59E-37976D8F0DA1}" type="parTrans" cxnId="{C5C2B840-3FFD-4ACA-A9BC-E332185E8B6D}">
      <dgm:prSet/>
      <dgm:spPr/>
      <dgm:t>
        <a:bodyPr/>
        <a:lstStyle/>
        <a:p>
          <a:endParaRPr lang="en-IN"/>
        </a:p>
      </dgm:t>
    </dgm:pt>
    <dgm:pt modelId="{8EAA9B12-FA7E-4CDE-84D2-C0E71C9BA84F}" type="sibTrans" cxnId="{C5C2B840-3FFD-4ACA-A9BC-E332185E8B6D}">
      <dgm:prSet/>
      <dgm:spPr/>
      <dgm:t>
        <a:bodyPr/>
        <a:lstStyle/>
        <a:p>
          <a:endParaRPr lang="en-IN"/>
        </a:p>
      </dgm:t>
    </dgm:pt>
    <dgm:pt modelId="{59E2ED33-8DC9-4015-A559-00B922EBE394}">
      <dgm:prSet phldrT="[Text]" custT="1"/>
      <dgm:spPr>
        <a:solidFill>
          <a:schemeClr val="accent5">
            <a:lumMod val="75000"/>
          </a:schemeClr>
        </a:solidFill>
      </dgm:spPr>
      <dgm:t>
        <a:bodyPr/>
        <a:lstStyle/>
        <a:p>
          <a:r>
            <a:rPr lang="en-US" sz="2300" dirty="0">
              <a:solidFill>
                <a:schemeClr val="bg1"/>
              </a:solidFill>
            </a:rPr>
            <a:t>Malaya Kumar Swain – React Js Module </a:t>
          </a:r>
          <a:endParaRPr lang="en-IN" sz="2300" dirty="0">
            <a:solidFill>
              <a:schemeClr val="bg1"/>
            </a:solidFill>
          </a:endParaRPr>
        </a:p>
      </dgm:t>
    </dgm:pt>
    <dgm:pt modelId="{6042CAE2-73AB-4AA9-9DAD-EFB357E997D1}" type="sibTrans" cxnId="{2A73099D-DF4E-4CC5-B8CF-D5C00B184392}">
      <dgm:prSet/>
      <dgm:spPr/>
      <dgm:t>
        <a:bodyPr/>
        <a:lstStyle/>
        <a:p>
          <a:endParaRPr lang="en-IN"/>
        </a:p>
      </dgm:t>
    </dgm:pt>
    <dgm:pt modelId="{D2A062E1-6260-4CC4-BE39-451E009A2BFD}" type="parTrans" cxnId="{2A73099D-DF4E-4CC5-B8CF-D5C00B184392}">
      <dgm:prSet/>
      <dgm:spPr/>
      <dgm:t>
        <a:bodyPr/>
        <a:lstStyle/>
        <a:p>
          <a:endParaRPr lang="en-IN"/>
        </a:p>
      </dgm:t>
    </dgm:pt>
    <dgm:pt modelId="{B2C89AB8-B053-47A2-89C5-248DEA354ACF}" type="pres">
      <dgm:prSet presAssocID="{E4437054-CF6E-4826-AA24-3FE7DE60FA35}" presName="linear" presStyleCnt="0">
        <dgm:presLayoutVars>
          <dgm:dir/>
          <dgm:animLvl val="lvl"/>
          <dgm:resizeHandles val="exact"/>
        </dgm:presLayoutVars>
      </dgm:prSet>
      <dgm:spPr/>
    </dgm:pt>
    <dgm:pt modelId="{CD3CD5E1-149C-4E98-93CC-E6CD9B68A32D}" type="pres">
      <dgm:prSet presAssocID="{59E2ED33-8DC9-4015-A559-00B922EBE394}" presName="parentLin" presStyleCnt="0"/>
      <dgm:spPr/>
    </dgm:pt>
    <dgm:pt modelId="{44FEBACC-96D2-4C39-B97D-3AD7313DE9E5}" type="pres">
      <dgm:prSet presAssocID="{59E2ED33-8DC9-4015-A559-00B922EBE394}" presName="parentLeftMargin" presStyleLbl="node1" presStyleIdx="0" presStyleCnt="3"/>
      <dgm:spPr/>
    </dgm:pt>
    <dgm:pt modelId="{83835617-3461-4779-9752-EF5395547565}" type="pres">
      <dgm:prSet presAssocID="{59E2ED33-8DC9-4015-A559-00B922EBE394}" presName="parentText" presStyleLbl="node1" presStyleIdx="0" presStyleCnt="3" custLinFactNeighborX="1932" custLinFactNeighborY="-7686">
        <dgm:presLayoutVars>
          <dgm:chMax val="0"/>
          <dgm:bulletEnabled val="1"/>
        </dgm:presLayoutVars>
      </dgm:prSet>
      <dgm:spPr/>
    </dgm:pt>
    <dgm:pt modelId="{DECE5B90-07CA-414B-A6BD-E70016852406}" type="pres">
      <dgm:prSet presAssocID="{59E2ED33-8DC9-4015-A559-00B922EBE394}" presName="negativeSpace" presStyleCnt="0"/>
      <dgm:spPr/>
    </dgm:pt>
    <dgm:pt modelId="{36B41B95-C2A4-49F8-9E1F-5C239EA81A59}" type="pres">
      <dgm:prSet presAssocID="{59E2ED33-8DC9-4015-A559-00B922EBE394}" presName="childText" presStyleLbl="conFgAcc1" presStyleIdx="0" presStyleCnt="3">
        <dgm:presLayoutVars>
          <dgm:bulletEnabled val="1"/>
        </dgm:presLayoutVars>
      </dgm:prSet>
      <dgm:spPr/>
    </dgm:pt>
    <dgm:pt modelId="{73B6F987-9880-4A83-BBD1-E4AB9D8D66F8}" type="pres">
      <dgm:prSet presAssocID="{6042CAE2-73AB-4AA9-9DAD-EFB357E997D1}" presName="spaceBetweenRectangles" presStyleCnt="0"/>
      <dgm:spPr/>
    </dgm:pt>
    <dgm:pt modelId="{CEBD2E38-2D5E-4845-9BEA-64734CCF1028}" type="pres">
      <dgm:prSet presAssocID="{FF274BE6-AB05-4A67-88D7-A3327F484A35}" presName="parentLin" presStyleCnt="0"/>
      <dgm:spPr/>
    </dgm:pt>
    <dgm:pt modelId="{2C17904A-44AF-4180-A0D9-FDC290C8415E}" type="pres">
      <dgm:prSet presAssocID="{FF274BE6-AB05-4A67-88D7-A3327F484A35}" presName="parentLeftMargin" presStyleLbl="node1" presStyleIdx="0" presStyleCnt="3"/>
      <dgm:spPr/>
    </dgm:pt>
    <dgm:pt modelId="{D831CAFD-950E-4FA8-B9A8-1CC6B36BC8B8}" type="pres">
      <dgm:prSet presAssocID="{FF274BE6-AB05-4A67-88D7-A3327F484A35}" presName="parentText" presStyleLbl="node1" presStyleIdx="1" presStyleCnt="3">
        <dgm:presLayoutVars>
          <dgm:chMax val="0"/>
          <dgm:bulletEnabled val="1"/>
        </dgm:presLayoutVars>
      </dgm:prSet>
      <dgm:spPr/>
    </dgm:pt>
    <dgm:pt modelId="{2DAE26BB-3139-4AAA-B24B-810144C6791C}" type="pres">
      <dgm:prSet presAssocID="{FF274BE6-AB05-4A67-88D7-A3327F484A35}" presName="negativeSpace" presStyleCnt="0"/>
      <dgm:spPr/>
    </dgm:pt>
    <dgm:pt modelId="{0327CAB5-1136-4027-B0AF-4C2D08B6A450}" type="pres">
      <dgm:prSet presAssocID="{FF274BE6-AB05-4A67-88D7-A3327F484A35}" presName="childText" presStyleLbl="conFgAcc1" presStyleIdx="1" presStyleCnt="3">
        <dgm:presLayoutVars>
          <dgm:bulletEnabled val="1"/>
        </dgm:presLayoutVars>
      </dgm:prSet>
      <dgm:spPr/>
    </dgm:pt>
    <dgm:pt modelId="{76D63DB7-1B02-4A63-99F3-03E990A54F50}" type="pres">
      <dgm:prSet presAssocID="{F80708E3-7DFB-4DB5-B01F-2120EF320413}" presName="spaceBetweenRectangles" presStyleCnt="0"/>
      <dgm:spPr/>
    </dgm:pt>
    <dgm:pt modelId="{25C438D5-027B-4F5F-A144-D7B380A6E880}" type="pres">
      <dgm:prSet presAssocID="{24B6750A-A97A-463C-8088-6A9AE46145DE}" presName="parentLin" presStyleCnt="0"/>
      <dgm:spPr/>
    </dgm:pt>
    <dgm:pt modelId="{DB632575-0294-4AE2-BFC9-FB1BF294DB56}" type="pres">
      <dgm:prSet presAssocID="{24B6750A-A97A-463C-8088-6A9AE46145DE}" presName="parentLeftMargin" presStyleLbl="node1" presStyleIdx="1" presStyleCnt="3"/>
      <dgm:spPr/>
    </dgm:pt>
    <dgm:pt modelId="{62365163-7EDF-459B-BFFA-8EA788863507}" type="pres">
      <dgm:prSet presAssocID="{24B6750A-A97A-463C-8088-6A9AE46145DE}" presName="parentText" presStyleLbl="node1" presStyleIdx="2" presStyleCnt="3">
        <dgm:presLayoutVars>
          <dgm:chMax val="0"/>
          <dgm:bulletEnabled val="1"/>
        </dgm:presLayoutVars>
      </dgm:prSet>
      <dgm:spPr/>
    </dgm:pt>
    <dgm:pt modelId="{A1ECFF53-974F-4264-A068-8698E02094BC}" type="pres">
      <dgm:prSet presAssocID="{24B6750A-A97A-463C-8088-6A9AE46145DE}" presName="negativeSpace" presStyleCnt="0"/>
      <dgm:spPr/>
    </dgm:pt>
    <dgm:pt modelId="{F429BE1C-7460-4261-B1D6-BA3710EA002B}" type="pres">
      <dgm:prSet presAssocID="{24B6750A-A97A-463C-8088-6A9AE46145DE}" presName="childText" presStyleLbl="conFgAcc1" presStyleIdx="2" presStyleCnt="3">
        <dgm:presLayoutVars>
          <dgm:bulletEnabled val="1"/>
        </dgm:presLayoutVars>
      </dgm:prSet>
      <dgm:spPr/>
    </dgm:pt>
  </dgm:ptLst>
  <dgm:cxnLst>
    <dgm:cxn modelId="{7240D500-D320-47DE-BF0F-B2FE16E17CC7}" type="presOf" srcId="{FF274BE6-AB05-4A67-88D7-A3327F484A35}" destId="{D831CAFD-950E-4FA8-B9A8-1CC6B36BC8B8}" srcOrd="1" destOrd="0" presId="urn:microsoft.com/office/officeart/2005/8/layout/list1"/>
    <dgm:cxn modelId="{DF9FCC02-A93E-4811-88FF-E83F194C196C}" type="presOf" srcId="{FF274BE6-AB05-4A67-88D7-A3327F484A35}" destId="{2C17904A-44AF-4180-A0D9-FDC290C8415E}" srcOrd="0" destOrd="0" presId="urn:microsoft.com/office/officeart/2005/8/layout/list1"/>
    <dgm:cxn modelId="{9E49672F-50D8-47CB-81FF-36619D453FEA}" type="presOf" srcId="{24B6750A-A97A-463C-8088-6A9AE46145DE}" destId="{62365163-7EDF-459B-BFFA-8EA788863507}" srcOrd="1" destOrd="0" presId="urn:microsoft.com/office/officeart/2005/8/layout/list1"/>
    <dgm:cxn modelId="{C5C2B840-3FFD-4ACA-A9BC-E332185E8B6D}" srcId="{E4437054-CF6E-4826-AA24-3FE7DE60FA35}" destId="{24B6750A-A97A-463C-8088-6A9AE46145DE}" srcOrd="2" destOrd="0" parTransId="{695ED43B-4D80-4F27-B59E-37976D8F0DA1}" sibTransId="{8EAA9B12-FA7E-4CDE-84D2-C0E71C9BA84F}"/>
    <dgm:cxn modelId="{362DD25D-1118-426E-8CCA-6EFA97A6494E}" type="presOf" srcId="{24B6750A-A97A-463C-8088-6A9AE46145DE}" destId="{DB632575-0294-4AE2-BFC9-FB1BF294DB56}" srcOrd="0" destOrd="0" presId="urn:microsoft.com/office/officeart/2005/8/layout/list1"/>
    <dgm:cxn modelId="{6DF01181-F47A-49CE-BA4C-6DCEAAC20BF3}" type="presOf" srcId="{E4437054-CF6E-4826-AA24-3FE7DE60FA35}" destId="{B2C89AB8-B053-47A2-89C5-248DEA354ACF}" srcOrd="0" destOrd="0" presId="urn:microsoft.com/office/officeart/2005/8/layout/list1"/>
    <dgm:cxn modelId="{2A73099D-DF4E-4CC5-B8CF-D5C00B184392}" srcId="{E4437054-CF6E-4826-AA24-3FE7DE60FA35}" destId="{59E2ED33-8DC9-4015-A559-00B922EBE394}" srcOrd="0" destOrd="0" parTransId="{D2A062E1-6260-4CC4-BE39-451E009A2BFD}" sibTransId="{6042CAE2-73AB-4AA9-9DAD-EFB357E997D1}"/>
    <dgm:cxn modelId="{2FBF77CD-83E0-47AB-9656-4212867C4D65}" type="presOf" srcId="{59E2ED33-8DC9-4015-A559-00B922EBE394}" destId="{44FEBACC-96D2-4C39-B97D-3AD7313DE9E5}" srcOrd="0" destOrd="0" presId="urn:microsoft.com/office/officeart/2005/8/layout/list1"/>
    <dgm:cxn modelId="{E92DB2DE-FB6D-431E-94E0-B9A328B99C95}" srcId="{E4437054-CF6E-4826-AA24-3FE7DE60FA35}" destId="{FF274BE6-AB05-4A67-88D7-A3327F484A35}" srcOrd="1" destOrd="0" parTransId="{49971230-BC7A-48AD-8426-BD287C976C76}" sibTransId="{F80708E3-7DFB-4DB5-B01F-2120EF320413}"/>
    <dgm:cxn modelId="{CC214FFB-7602-47C7-B509-CF4C402BB7E1}" type="presOf" srcId="{59E2ED33-8DC9-4015-A559-00B922EBE394}" destId="{83835617-3461-4779-9752-EF5395547565}" srcOrd="1" destOrd="0" presId="urn:microsoft.com/office/officeart/2005/8/layout/list1"/>
    <dgm:cxn modelId="{DF871394-EC74-468E-BDD0-A62B0EFCEE09}" type="presParOf" srcId="{B2C89AB8-B053-47A2-89C5-248DEA354ACF}" destId="{CD3CD5E1-149C-4E98-93CC-E6CD9B68A32D}" srcOrd="0" destOrd="0" presId="urn:microsoft.com/office/officeart/2005/8/layout/list1"/>
    <dgm:cxn modelId="{68CBBDE0-3394-42C6-98B0-4340678BDB1B}" type="presParOf" srcId="{CD3CD5E1-149C-4E98-93CC-E6CD9B68A32D}" destId="{44FEBACC-96D2-4C39-B97D-3AD7313DE9E5}" srcOrd="0" destOrd="0" presId="urn:microsoft.com/office/officeart/2005/8/layout/list1"/>
    <dgm:cxn modelId="{0DBD03F5-873B-4B49-BD01-D745EECA8665}" type="presParOf" srcId="{CD3CD5E1-149C-4E98-93CC-E6CD9B68A32D}" destId="{83835617-3461-4779-9752-EF5395547565}" srcOrd="1" destOrd="0" presId="urn:microsoft.com/office/officeart/2005/8/layout/list1"/>
    <dgm:cxn modelId="{2A4F615C-95B2-414E-9E80-A15EBB56A712}" type="presParOf" srcId="{B2C89AB8-B053-47A2-89C5-248DEA354ACF}" destId="{DECE5B90-07CA-414B-A6BD-E70016852406}" srcOrd="1" destOrd="0" presId="urn:microsoft.com/office/officeart/2005/8/layout/list1"/>
    <dgm:cxn modelId="{F31C68CB-3A3F-4E95-8C34-2858614C859C}" type="presParOf" srcId="{B2C89AB8-B053-47A2-89C5-248DEA354ACF}" destId="{36B41B95-C2A4-49F8-9E1F-5C239EA81A59}" srcOrd="2" destOrd="0" presId="urn:microsoft.com/office/officeart/2005/8/layout/list1"/>
    <dgm:cxn modelId="{444BE2DE-2119-4F1C-AAEE-39F8E5C82F81}" type="presParOf" srcId="{B2C89AB8-B053-47A2-89C5-248DEA354ACF}" destId="{73B6F987-9880-4A83-BBD1-E4AB9D8D66F8}" srcOrd="3" destOrd="0" presId="urn:microsoft.com/office/officeart/2005/8/layout/list1"/>
    <dgm:cxn modelId="{37692271-AE1A-48B4-8703-FC160C4916F3}" type="presParOf" srcId="{B2C89AB8-B053-47A2-89C5-248DEA354ACF}" destId="{CEBD2E38-2D5E-4845-9BEA-64734CCF1028}" srcOrd="4" destOrd="0" presId="urn:microsoft.com/office/officeart/2005/8/layout/list1"/>
    <dgm:cxn modelId="{6FD34B29-CE53-4ED4-AB0F-070D07FEA1C3}" type="presParOf" srcId="{CEBD2E38-2D5E-4845-9BEA-64734CCF1028}" destId="{2C17904A-44AF-4180-A0D9-FDC290C8415E}" srcOrd="0" destOrd="0" presId="urn:microsoft.com/office/officeart/2005/8/layout/list1"/>
    <dgm:cxn modelId="{28536F4F-02BC-4B2B-86C8-8FD5E1DE9D67}" type="presParOf" srcId="{CEBD2E38-2D5E-4845-9BEA-64734CCF1028}" destId="{D831CAFD-950E-4FA8-B9A8-1CC6B36BC8B8}" srcOrd="1" destOrd="0" presId="urn:microsoft.com/office/officeart/2005/8/layout/list1"/>
    <dgm:cxn modelId="{5CA5334E-39D1-4888-BA4F-DD865CB37366}" type="presParOf" srcId="{B2C89AB8-B053-47A2-89C5-248DEA354ACF}" destId="{2DAE26BB-3139-4AAA-B24B-810144C6791C}" srcOrd="5" destOrd="0" presId="urn:microsoft.com/office/officeart/2005/8/layout/list1"/>
    <dgm:cxn modelId="{344E3E76-9FE0-4D18-97C8-B643E700B7F6}" type="presParOf" srcId="{B2C89AB8-B053-47A2-89C5-248DEA354ACF}" destId="{0327CAB5-1136-4027-B0AF-4C2D08B6A450}" srcOrd="6" destOrd="0" presId="urn:microsoft.com/office/officeart/2005/8/layout/list1"/>
    <dgm:cxn modelId="{44BC6FE6-8D1B-4D50-BE81-9E476D126A9B}" type="presParOf" srcId="{B2C89AB8-B053-47A2-89C5-248DEA354ACF}" destId="{76D63DB7-1B02-4A63-99F3-03E990A54F50}" srcOrd="7" destOrd="0" presId="urn:microsoft.com/office/officeart/2005/8/layout/list1"/>
    <dgm:cxn modelId="{A6B27698-DCC2-472F-89B1-A4E2FB8C3525}" type="presParOf" srcId="{B2C89AB8-B053-47A2-89C5-248DEA354ACF}" destId="{25C438D5-027B-4F5F-A144-D7B380A6E880}" srcOrd="8" destOrd="0" presId="urn:microsoft.com/office/officeart/2005/8/layout/list1"/>
    <dgm:cxn modelId="{A240AC86-EAC9-40E2-8EEA-851A8C370DA4}" type="presParOf" srcId="{25C438D5-027B-4F5F-A144-D7B380A6E880}" destId="{DB632575-0294-4AE2-BFC9-FB1BF294DB56}" srcOrd="0" destOrd="0" presId="urn:microsoft.com/office/officeart/2005/8/layout/list1"/>
    <dgm:cxn modelId="{EB2E6726-C355-4DC3-A813-4A5497843624}" type="presParOf" srcId="{25C438D5-027B-4F5F-A144-D7B380A6E880}" destId="{62365163-7EDF-459B-BFFA-8EA788863507}" srcOrd="1" destOrd="0" presId="urn:microsoft.com/office/officeart/2005/8/layout/list1"/>
    <dgm:cxn modelId="{F6159F57-D23A-4914-9F81-65217E8AC904}" type="presParOf" srcId="{B2C89AB8-B053-47A2-89C5-248DEA354ACF}" destId="{A1ECFF53-974F-4264-A068-8698E02094BC}" srcOrd="9" destOrd="0" presId="urn:microsoft.com/office/officeart/2005/8/layout/list1"/>
    <dgm:cxn modelId="{007BB1F8-C2CC-4230-A7CA-FECB8338B82B}" type="presParOf" srcId="{B2C89AB8-B053-47A2-89C5-248DEA354ACF}" destId="{F429BE1C-7460-4261-B1D6-BA3710EA002B}"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338524-D804-4DA2-B31D-D0485B77F588}">
      <dsp:nvSpPr>
        <dsp:cNvPr id="0" name=""/>
        <dsp:cNvSpPr/>
      </dsp:nvSpPr>
      <dsp:spPr>
        <a:xfrm>
          <a:off x="-4371410" y="-574497"/>
          <a:ext cx="4887264" cy="5240169"/>
        </a:xfrm>
        <a:prstGeom prst="blockArc">
          <a:avLst>
            <a:gd name="adj1" fmla="val 18900000"/>
            <a:gd name="adj2" fmla="val 2700000"/>
            <a:gd name="adj3" fmla="val 362"/>
          </a:avLst>
        </a:prstGeom>
        <a:noFill/>
        <a:ln w="38100" cap="flat" cmpd="sng" algn="in">
          <a:solidFill>
            <a:srgbClr val="191B0E"/>
          </a:solidFill>
          <a:prstDash val="solid"/>
        </a:ln>
        <a:effectLst/>
      </dsp:spPr>
      <dsp:style>
        <a:lnRef idx="2">
          <a:scrgbClr r="0" g="0" b="0"/>
        </a:lnRef>
        <a:fillRef idx="0">
          <a:scrgbClr r="0" g="0" b="0"/>
        </a:fillRef>
        <a:effectRef idx="0">
          <a:scrgbClr r="0" g="0" b="0"/>
        </a:effectRef>
        <a:fontRef idx="minor"/>
      </dsp:style>
    </dsp:sp>
    <dsp:sp modelId="{41CBC55D-D8A1-4727-9D74-BE6EAF08C7F8}">
      <dsp:nvSpPr>
        <dsp:cNvPr id="0" name=""/>
        <dsp:cNvSpPr/>
      </dsp:nvSpPr>
      <dsp:spPr>
        <a:xfrm>
          <a:off x="868485" y="338037"/>
          <a:ext cx="7990062" cy="1844009"/>
        </a:xfrm>
        <a:prstGeom prst="rect">
          <a:avLst/>
        </a:prstGeom>
        <a:solidFill>
          <a:schemeClr val="bg1">
            <a:lumMod val="85000"/>
            <a:alpha val="0"/>
          </a:schemeClr>
        </a:solidFill>
        <a:ln w="19050" cap="rnd" cmpd="sng" algn="in">
          <a:gradFill flip="none" rotWithShape="1">
            <a:gsLst>
              <a:gs pos="100000">
                <a:srgbClr val="E1DC22"/>
              </a:gs>
              <a:gs pos="0">
                <a:srgbClr val="039103"/>
              </a:gs>
              <a:gs pos="27000">
                <a:srgbClr val="E1DC22"/>
              </a:gs>
            </a:gsLst>
            <a:lin ang="10800000" scaled="1"/>
            <a:tileRect/>
          </a:gra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4973" tIns="50800" rIns="50800" bIns="50800" numCol="1" spcCol="1270" anchor="ctr" anchorCtr="0">
          <a:noAutofit/>
        </a:bodyPr>
        <a:lstStyle/>
        <a:p>
          <a:pPr marL="0" lvl="0" indent="0" algn="just" defTabSz="889000" rtl="0">
            <a:lnSpc>
              <a:spcPct val="90000"/>
            </a:lnSpc>
            <a:spcBef>
              <a:spcPct val="0"/>
            </a:spcBef>
            <a:spcAft>
              <a:spcPct val="35000"/>
            </a:spcAft>
            <a:buNone/>
          </a:pPr>
          <a:r>
            <a:rPr lang="en-US" sz="2000" kern="1200" dirty="0">
              <a:solidFill>
                <a:schemeClr val="tx1">
                  <a:lumMod val="75000"/>
                  <a:lumOff val="25000"/>
                </a:schemeClr>
              </a:solidFill>
            </a:rPr>
            <a:t>In today’s tech world people want everything to be faster and in a simpler way. From early childhood we develop a pattern of consuming news from different sources and in today’s mobile era, that mostly boils down to a smartphone. So gradually it becomes a need to have quality digital sources from where people can consume news.</a:t>
          </a:r>
        </a:p>
      </dsp:txBody>
      <dsp:txXfrm>
        <a:off x="868485" y="338037"/>
        <a:ext cx="7990062" cy="1844009"/>
      </dsp:txXfrm>
    </dsp:sp>
    <dsp:sp modelId="{A2956392-AB37-4590-8C86-0A2345E94E8F}">
      <dsp:nvSpPr>
        <dsp:cNvPr id="0" name=""/>
        <dsp:cNvSpPr/>
      </dsp:nvSpPr>
      <dsp:spPr>
        <a:xfrm>
          <a:off x="-38162" y="351797"/>
          <a:ext cx="1828796" cy="1828796"/>
        </a:xfrm>
        <a:prstGeom prst="ellipse">
          <a:avLst/>
        </a:prstGeom>
        <a:solidFill>
          <a:schemeClr val="lt1">
            <a:hueOff val="0"/>
            <a:satOff val="0"/>
            <a:lumOff val="0"/>
            <a:alphaOff val="0"/>
          </a:schemeClr>
        </a:solidFill>
        <a:ln w="34925" cap="flat" cmpd="sng" algn="in">
          <a:solidFill>
            <a:schemeClr val="accent5">
              <a:lumMod val="75000"/>
            </a:schemeClr>
          </a:solidFill>
          <a:prstDash val="solid"/>
        </a:ln>
        <a:effectLst/>
      </dsp:spPr>
      <dsp:style>
        <a:lnRef idx="2">
          <a:scrgbClr r="0" g="0" b="0"/>
        </a:lnRef>
        <a:fillRef idx="1">
          <a:scrgbClr r="0" g="0" b="0"/>
        </a:fillRef>
        <a:effectRef idx="0">
          <a:scrgbClr r="0" g="0" b="0"/>
        </a:effectRef>
        <a:fontRef idx="minor"/>
      </dsp:style>
    </dsp:sp>
    <dsp:sp modelId="{16C5EE63-7EFE-44C2-AB3D-C123DFDF9EE5}">
      <dsp:nvSpPr>
        <dsp:cNvPr id="0" name=""/>
        <dsp:cNvSpPr/>
      </dsp:nvSpPr>
      <dsp:spPr>
        <a:xfrm>
          <a:off x="868485" y="2460812"/>
          <a:ext cx="7990062" cy="1447173"/>
        </a:xfrm>
        <a:prstGeom prst="rect">
          <a:avLst/>
        </a:prstGeom>
        <a:solidFill>
          <a:schemeClr val="accent1">
            <a:hueOff val="0"/>
            <a:satOff val="0"/>
            <a:lumOff val="0"/>
            <a:alpha val="0"/>
          </a:schemeClr>
        </a:solidFill>
        <a:ln w="19050" cap="flat" cmpd="sng" algn="in">
          <a:gradFill flip="none" rotWithShape="1">
            <a:gsLst>
              <a:gs pos="100000">
                <a:srgbClr val="E1DC22"/>
              </a:gs>
              <a:gs pos="0">
                <a:srgbClr val="368F13"/>
              </a:gs>
              <a:gs pos="27000">
                <a:srgbClr val="E1DC22"/>
              </a:gs>
            </a:gsLst>
            <a:lin ang="10800000" scaled="1"/>
            <a:tileRect/>
          </a:gra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4973"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tx1">
                  <a:lumMod val="75000"/>
                  <a:lumOff val="25000"/>
                </a:schemeClr>
              </a:solidFill>
            </a:rPr>
            <a:t>Most of the sources that are present are either lacking in simplicity or quality. With this everchanging generations of people there is a constant need to maintain the balance of the above two aspects. This project aims to address this equilibrium for the smartphone generation.</a:t>
          </a:r>
        </a:p>
      </dsp:txBody>
      <dsp:txXfrm>
        <a:off x="868485" y="2460812"/>
        <a:ext cx="7990062" cy="1447173"/>
      </dsp:txXfrm>
    </dsp:sp>
    <dsp:sp modelId="{8B1456EA-F04B-49D0-A778-F97280603D9F}">
      <dsp:nvSpPr>
        <dsp:cNvPr id="0" name=""/>
        <dsp:cNvSpPr/>
      </dsp:nvSpPr>
      <dsp:spPr>
        <a:xfrm>
          <a:off x="-38162" y="2251312"/>
          <a:ext cx="1828796" cy="1828796"/>
        </a:xfrm>
        <a:prstGeom prst="ellipse">
          <a:avLst/>
        </a:prstGeom>
        <a:solidFill>
          <a:schemeClr val="lt1">
            <a:hueOff val="0"/>
            <a:satOff val="0"/>
            <a:lumOff val="0"/>
            <a:alphaOff val="0"/>
          </a:schemeClr>
        </a:solidFill>
        <a:ln w="34925" cap="flat" cmpd="sng" algn="in">
          <a:solidFill>
            <a:schemeClr val="accent5">
              <a:lumMod val="7500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E6F1FE-E1E0-4915-B60E-A3B5BDEE19B5}">
      <dsp:nvSpPr>
        <dsp:cNvPr id="0" name=""/>
        <dsp:cNvSpPr/>
      </dsp:nvSpPr>
      <dsp:spPr>
        <a:xfrm rot="16200000">
          <a:off x="1245704" y="-1278173"/>
          <a:ext cx="2842591" cy="5334000"/>
        </a:xfrm>
        <a:prstGeom prst="round1Rect">
          <a:avLst/>
        </a:prstGeom>
        <a:solidFill>
          <a:schemeClr val="lt1">
            <a:hueOff val="0"/>
            <a:satOff val="0"/>
            <a:lumOff val="0"/>
            <a:alphaOff val="0"/>
          </a:schemeClr>
        </a:solidFill>
        <a:ln w="34925" cap="flat" cmpd="sng" algn="in">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just" defTabSz="844550">
            <a:lnSpc>
              <a:spcPct val="90000"/>
            </a:lnSpc>
            <a:spcBef>
              <a:spcPct val="0"/>
            </a:spcBef>
            <a:spcAft>
              <a:spcPct val="35000"/>
            </a:spcAft>
            <a:buNone/>
          </a:pPr>
          <a:endParaRPr lang="en-US" sz="1900" kern="1200" dirty="0"/>
        </a:p>
        <a:p>
          <a:pPr marL="0" lvl="0" indent="0" algn="just" defTabSz="844550">
            <a:lnSpc>
              <a:spcPct val="90000"/>
            </a:lnSpc>
            <a:spcBef>
              <a:spcPct val="0"/>
            </a:spcBef>
            <a:spcAft>
              <a:spcPct val="35000"/>
            </a:spcAft>
            <a:buNone/>
          </a:pPr>
          <a:r>
            <a:rPr lang="en-US" sz="2200" b="1" u="sng" kern="1200" dirty="0"/>
            <a:t>REACTJS-</a:t>
          </a:r>
        </a:p>
        <a:p>
          <a:pPr marL="0" lvl="0" indent="0" algn="just" defTabSz="844550">
            <a:lnSpc>
              <a:spcPct val="90000"/>
            </a:lnSpc>
            <a:spcBef>
              <a:spcPct val="0"/>
            </a:spcBef>
            <a:spcAft>
              <a:spcPct val="35000"/>
            </a:spcAft>
            <a:buNone/>
          </a:pPr>
          <a:r>
            <a:rPr lang="en-US" sz="1900" kern="1200" dirty="0"/>
            <a:t> </a:t>
          </a:r>
          <a:r>
            <a:rPr lang="en-US" sz="1900" b="1" i="0" kern="1200" dirty="0"/>
            <a:t>React</a:t>
          </a:r>
          <a:r>
            <a:rPr lang="en-US" sz="1900" b="0" i="0" kern="1200" dirty="0"/>
            <a:t>.</a:t>
          </a:r>
          <a:r>
            <a:rPr lang="en-US" sz="1900" b="1" i="0" kern="1200" dirty="0"/>
            <a:t>js</a:t>
          </a:r>
          <a:r>
            <a:rPr lang="en-US" sz="1900" b="0" i="0" kern="1200" dirty="0"/>
            <a:t> is an open-source JavaScript library that is </a:t>
          </a:r>
          <a:r>
            <a:rPr lang="en-US" sz="1900" b="1" i="0" kern="1200" dirty="0"/>
            <a:t>used</a:t>
          </a:r>
          <a:r>
            <a:rPr lang="en-US" sz="1900" b="0" i="0" kern="1200" dirty="0"/>
            <a:t> for building user interfaces specifically for single-page applications. It's </a:t>
          </a:r>
          <a:r>
            <a:rPr lang="en-US" sz="1900" b="1" i="0" kern="1200" dirty="0"/>
            <a:t>used</a:t>
          </a:r>
          <a:r>
            <a:rPr lang="en-US" sz="1900" b="0" i="0" kern="1200" dirty="0"/>
            <a:t> for handling the view layer for web and mobile apps. </a:t>
          </a:r>
          <a:r>
            <a:rPr lang="en-US" sz="1900" b="1" i="0" kern="1200" dirty="0"/>
            <a:t>React</a:t>
          </a:r>
          <a:r>
            <a:rPr lang="en-US" sz="1900" b="0" i="0" kern="1200" dirty="0"/>
            <a:t> also allows us to create reusable UI components.</a:t>
          </a:r>
          <a:r>
            <a:rPr lang="en-US" sz="1900" i="0" kern="1200" dirty="0"/>
            <a:t> </a:t>
          </a:r>
          <a:endParaRPr lang="en-IN" sz="1900" i="0" kern="1200" dirty="0"/>
        </a:p>
      </dsp:txBody>
      <dsp:txXfrm rot="5400000">
        <a:off x="0" y="-32469"/>
        <a:ext cx="5334000" cy="2131943"/>
      </dsp:txXfrm>
    </dsp:sp>
    <dsp:sp modelId="{F3FC843E-5D1B-43C7-96DC-14AF7994F97B}">
      <dsp:nvSpPr>
        <dsp:cNvPr id="0" name=""/>
        <dsp:cNvSpPr/>
      </dsp:nvSpPr>
      <dsp:spPr>
        <a:xfrm>
          <a:off x="5334000" y="-2139"/>
          <a:ext cx="5334000" cy="2842591"/>
        </a:xfrm>
        <a:prstGeom prst="round1Rect">
          <a:avLst/>
        </a:prstGeom>
        <a:solidFill>
          <a:schemeClr val="lt1">
            <a:hueOff val="0"/>
            <a:satOff val="0"/>
            <a:lumOff val="0"/>
            <a:alphaOff val="0"/>
          </a:schemeClr>
        </a:solidFill>
        <a:ln w="34925" cap="flat" cmpd="sng" algn="in">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just" defTabSz="844550">
            <a:lnSpc>
              <a:spcPct val="90000"/>
            </a:lnSpc>
            <a:spcBef>
              <a:spcPct val="0"/>
            </a:spcBef>
            <a:spcAft>
              <a:spcPct val="35000"/>
            </a:spcAft>
            <a:buNone/>
          </a:pPr>
          <a:endParaRPr lang="en-US" sz="1900" kern="1200" dirty="0"/>
        </a:p>
        <a:p>
          <a:pPr marL="0" lvl="0" indent="0" algn="just" defTabSz="844550">
            <a:lnSpc>
              <a:spcPct val="90000"/>
            </a:lnSpc>
            <a:spcBef>
              <a:spcPct val="0"/>
            </a:spcBef>
            <a:spcAft>
              <a:spcPct val="35000"/>
            </a:spcAft>
            <a:buNone/>
          </a:pPr>
          <a:r>
            <a:rPr lang="en-US" sz="2200" b="1" u="sng" kern="1200" dirty="0"/>
            <a:t>ALAN AI-</a:t>
          </a:r>
        </a:p>
        <a:p>
          <a:pPr marL="0" lvl="0" indent="0" algn="just" defTabSz="844550">
            <a:lnSpc>
              <a:spcPct val="90000"/>
            </a:lnSpc>
            <a:spcBef>
              <a:spcPct val="0"/>
            </a:spcBef>
            <a:spcAft>
              <a:spcPct val="35000"/>
            </a:spcAft>
            <a:buNone/>
          </a:pPr>
          <a:r>
            <a:rPr lang="en-US" sz="1900" b="0" i="0" kern="1200" dirty="0"/>
            <a:t>The </a:t>
          </a:r>
          <a:r>
            <a:rPr lang="en-US" sz="1900" b="1" i="0" kern="1200" dirty="0"/>
            <a:t>Alan's</a:t>
          </a:r>
          <a:r>
            <a:rPr lang="en-US" sz="1900" b="0" i="0" kern="1200" dirty="0"/>
            <a:t> main goal is to match what the user says to a specific </a:t>
          </a:r>
          <a:r>
            <a:rPr lang="en-US" sz="1900" b="1" i="0" kern="1200" dirty="0"/>
            <a:t>voice</a:t>
          </a:r>
          <a:r>
            <a:rPr lang="en-US" sz="1900" b="0" i="0" kern="1200" dirty="0"/>
            <a:t> command in the script. To do this, </a:t>
          </a:r>
          <a:r>
            <a:rPr lang="en-US" sz="1900" b="1" i="0" kern="1200" dirty="0"/>
            <a:t>Alan</a:t>
          </a:r>
          <a:r>
            <a:rPr lang="en-US" sz="1900" b="0" i="0" kern="1200" dirty="0"/>
            <a:t> needs to rearrange unstructured data in the user input so that it can be analyzed and processed at the machine level.</a:t>
          </a:r>
          <a:endParaRPr lang="en-IN" sz="1900" kern="1200" dirty="0"/>
        </a:p>
      </dsp:txBody>
      <dsp:txXfrm>
        <a:off x="5334000" y="-2139"/>
        <a:ext cx="5334000" cy="2131943"/>
      </dsp:txXfrm>
    </dsp:sp>
    <dsp:sp modelId="{F1C7ED69-9431-4C47-8642-8CAB768281E9}">
      <dsp:nvSpPr>
        <dsp:cNvPr id="0" name=""/>
        <dsp:cNvSpPr/>
      </dsp:nvSpPr>
      <dsp:spPr>
        <a:xfrm rot="10800000">
          <a:off x="0" y="2779791"/>
          <a:ext cx="5334000" cy="2842591"/>
        </a:xfrm>
        <a:prstGeom prst="round1Rect">
          <a:avLst/>
        </a:prstGeom>
        <a:solidFill>
          <a:schemeClr val="lt1">
            <a:hueOff val="0"/>
            <a:satOff val="0"/>
            <a:lumOff val="0"/>
            <a:alphaOff val="0"/>
          </a:schemeClr>
        </a:solidFill>
        <a:ln w="34925" cap="flat" cmpd="sng" algn="in">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just" defTabSz="977900">
            <a:lnSpc>
              <a:spcPct val="90000"/>
            </a:lnSpc>
            <a:spcBef>
              <a:spcPct val="0"/>
            </a:spcBef>
            <a:spcAft>
              <a:spcPct val="35000"/>
            </a:spcAft>
            <a:buNone/>
          </a:pPr>
          <a:r>
            <a:rPr lang="en-US" sz="2200" b="1" u="sng" kern="1200" dirty="0"/>
            <a:t>NEWS API MODULE-</a:t>
          </a:r>
        </a:p>
        <a:p>
          <a:pPr marL="0" lvl="0" indent="0" algn="just" defTabSz="977900">
            <a:lnSpc>
              <a:spcPct val="90000"/>
            </a:lnSpc>
            <a:spcBef>
              <a:spcPct val="0"/>
            </a:spcBef>
            <a:spcAft>
              <a:spcPct val="35000"/>
            </a:spcAft>
            <a:buNone/>
          </a:pPr>
          <a:r>
            <a:rPr lang="en-US" sz="1900" b="1" i="0" kern="1200" dirty="0"/>
            <a:t>News API</a:t>
          </a:r>
          <a:r>
            <a:rPr lang="en-US" sz="1900" b="0" i="0" kern="1200" dirty="0"/>
            <a:t> is a simple JSON-based REST </a:t>
          </a:r>
          <a:r>
            <a:rPr lang="en-US" sz="1900" b="1" i="0" kern="1200" dirty="0"/>
            <a:t>API</a:t>
          </a:r>
          <a:r>
            <a:rPr lang="en-US" sz="1900" b="0" i="0" kern="1200" dirty="0"/>
            <a:t> for searching and retrieving </a:t>
          </a:r>
          <a:r>
            <a:rPr lang="en-US" sz="1900" b="1" i="0" kern="1200" dirty="0"/>
            <a:t>news</a:t>
          </a:r>
          <a:r>
            <a:rPr lang="en-US" sz="1900" b="0" i="0" kern="1200" dirty="0"/>
            <a:t> articles from all over the web. Using this, one can fetch the top stories running on a </a:t>
          </a:r>
          <a:r>
            <a:rPr lang="en-US" sz="1900" b="1" i="0" kern="1200" dirty="0"/>
            <a:t>news</a:t>
          </a:r>
          <a:r>
            <a:rPr lang="en-US" sz="1900" b="0" i="0" kern="1200" dirty="0"/>
            <a:t> website or can search top </a:t>
          </a:r>
          <a:r>
            <a:rPr lang="en-US" sz="1900" b="1" i="0" kern="1200" dirty="0"/>
            <a:t>news</a:t>
          </a:r>
          <a:r>
            <a:rPr lang="en-US" sz="1900" b="0" i="0" kern="1200" dirty="0"/>
            <a:t> on a specific topic (or keyword)</a:t>
          </a:r>
          <a:endParaRPr lang="en-IN" sz="1900" kern="1200" dirty="0"/>
        </a:p>
      </dsp:txBody>
      <dsp:txXfrm rot="10800000">
        <a:off x="0" y="3490438"/>
        <a:ext cx="5334000" cy="2131943"/>
      </dsp:txXfrm>
    </dsp:sp>
    <dsp:sp modelId="{6F7FF715-7DE5-4C7B-ADB7-E8068B382114}">
      <dsp:nvSpPr>
        <dsp:cNvPr id="0" name=""/>
        <dsp:cNvSpPr/>
      </dsp:nvSpPr>
      <dsp:spPr>
        <a:xfrm rot="5400000">
          <a:off x="6514765" y="1443152"/>
          <a:ext cx="2972468" cy="5334000"/>
        </a:xfrm>
        <a:prstGeom prst="round1Rect">
          <a:avLst/>
        </a:prstGeom>
        <a:solidFill>
          <a:schemeClr val="lt1">
            <a:hueOff val="0"/>
            <a:satOff val="0"/>
            <a:lumOff val="0"/>
            <a:alphaOff val="0"/>
          </a:schemeClr>
        </a:solidFill>
        <a:ln w="34925" cap="flat" cmpd="sng" algn="in">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just" defTabSz="977900">
            <a:lnSpc>
              <a:spcPct val="90000"/>
            </a:lnSpc>
            <a:spcBef>
              <a:spcPct val="0"/>
            </a:spcBef>
            <a:spcAft>
              <a:spcPct val="35000"/>
            </a:spcAft>
            <a:buNone/>
          </a:pPr>
          <a:r>
            <a:rPr lang="en-US" sz="2200" b="1" u="sng" kern="1200" dirty="0"/>
            <a:t>MATERIAL UI-</a:t>
          </a:r>
        </a:p>
        <a:p>
          <a:pPr marL="0" lvl="0" indent="0" algn="just" defTabSz="977900">
            <a:lnSpc>
              <a:spcPct val="90000"/>
            </a:lnSpc>
            <a:spcBef>
              <a:spcPct val="0"/>
            </a:spcBef>
            <a:spcAft>
              <a:spcPct val="35000"/>
            </a:spcAft>
            <a:buNone/>
          </a:pPr>
          <a:r>
            <a:rPr lang="en-US" sz="1900" b="1" i="0" kern="1200" dirty="0"/>
            <a:t>Material</a:t>
          </a:r>
          <a:r>
            <a:rPr lang="en-US" sz="1900" b="0" i="0" kern="1200" dirty="0"/>
            <a:t>-</a:t>
          </a:r>
          <a:r>
            <a:rPr lang="en-US" sz="1900" b="1" i="0" kern="1200" dirty="0"/>
            <a:t>UI</a:t>
          </a:r>
          <a:r>
            <a:rPr lang="en-US" sz="1900" b="0" i="0" kern="1200" dirty="0"/>
            <a:t> provides an optional </a:t>
          </a:r>
          <a:r>
            <a:rPr lang="en-US" sz="1900" b="0" i="0" kern="1200" dirty="0" err="1"/>
            <a:t>CssBaseline</a:t>
          </a:r>
          <a:r>
            <a:rPr lang="en-US" sz="1900" b="0" i="0" kern="1200" dirty="0"/>
            <a:t> component. It fixes some inconsistencies across browsers and devices while providing slightly more opinionated resets to common HTML elements.</a:t>
          </a:r>
          <a:endParaRPr lang="en-IN" sz="1900" kern="1200" dirty="0"/>
        </a:p>
      </dsp:txBody>
      <dsp:txXfrm rot="-5400000">
        <a:off x="5334000" y="3367034"/>
        <a:ext cx="5334000" cy="2229351"/>
      </dsp:txXfrm>
    </dsp:sp>
    <dsp:sp modelId="{BC517C8B-6EDC-43AC-8AC1-54FB51A10870}">
      <dsp:nvSpPr>
        <dsp:cNvPr id="0" name=""/>
        <dsp:cNvSpPr/>
      </dsp:nvSpPr>
      <dsp:spPr>
        <a:xfrm>
          <a:off x="3811457" y="2304396"/>
          <a:ext cx="3045084" cy="1076389"/>
        </a:xfrm>
        <a:prstGeom prst="roundRect">
          <a:avLst/>
        </a:prstGeom>
        <a:solidFill>
          <a:schemeClr val="accent4">
            <a:tint val="60000"/>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b="1" kern="1200">
              <a:effectLst>
                <a:outerShdw blurRad="38100" dist="38100" dir="2700000" algn="tl">
                  <a:srgbClr val="000000">
                    <a:alpha val="43137"/>
                  </a:srgbClr>
                </a:outerShdw>
              </a:effectLst>
            </a:rPr>
            <a:t>NEWS APP</a:t>
          </a:r>
          <a:endParaRPr lang="en-IN" sz="3400" b="1" kern="1200" dirty="0">
            <a:effectLst>
              <a:outerShdw blurRad="38100" dist="38100" dir="2700000" algn="tl">
                <a:srgbClr val="000000">
                  <a:alpha val="43137"/>
                </a:srgbClr>
              </a:outerShdw>
            </a:effectLst>
          </a:endParaRPr>
        </a:p>
      </dsp:txBody>
      <dsp:txXfrm>
        <a:off x="3864002" y="2356941"/>
        <a:ext cx="2939994" cy="97129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9FB6EE-8B02-489E-BC41-6A559A986210}">
      <dsp:nvSpPr>
        <dsp:cNvPr id="0" name=""/>
        <dsp:cNvSpPr/>
      </dsp:nvSpPr>
      <dsp:spPr>
        <a:xfrm rot="10800000">
          <a:off x="1189176" y="300531"/>
          <a:ext cx="3148497" cy="1584536"/>
        </a:xfrm>
        <a:prstGeom prst="homePlate">
          <a:avLst/>
        </a:prstGeom>
        <a:solidFill>
          <a:schemeClr val="accent2">
            <a:lumMod val="50000"/>
          </a:schemeClr>
        </a:solid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736" tIns="64770" rIns="120904" bIns="64770" numCol="1" spcCol="1270" anchor="ctr" anchorCtr="0">
          <a:noAutofit/>
        </a:bodyPr>
        <a:lstStyle/>
        <a:p>
          <a:pPr marL="0" lvl="0" indent="0" algn="ctr" defTabSz="755650" rtl="0">
            <a:lnSpc>
              <a:spcPct val="90000"/>
            </a:lnSpc>
            <a:spcBef>
              <a:spcPct val="0"/>
            </a:spcBef>
            <a:spcAft>
              <a:spcPct val="35000"/>
            </a:spcAft>
            <a:buNone/>
          </a:pPr>
          <a:r>
            <a:rPr lang="en-US" sz="1700" b="1" kern="1200" dirty="0">
              <a:solidFill>
                <a:schemeClr val="bg1"/>
              </a:solidFill>
            </a:rPr>
            <a:t>Due to the implementation of these core technologies it will be load fast.  And resources will be utilize properly.</a:t>
          </a:r>
        </a:p>
      </dsp:txBody>
      <dsp:txXfrm rot="10800000">
        <a:off x="1585310" y="300531"/>
        <a:ext cx="2752363" cy="1584536"/>
      </dsp:txXfrm>
    </dsp:sp>
    <dsp:sp modelId="{C690B896-9CE2-4145-824F-6E893DE7A6A7}">
      <dsp:nvSpPr>
        <dsp:cNvPr id="0" name=""/>
        <dsp:cNvSpPr/>
      </dsp:nvSpPr>
      <dsp:spPr>
        <a:xfrm>
          <a:off x="304118" y="267431"/>
          <a:ext cx="1584536" cy="1584536"/>
        </a:xfrm>
        <a:prstGeom prst="ellipse">
          <a:avLst/>
        </a:prstGeom>
        <a:blipFill dpi="0" rotWithShape="1">
          <a:blip xmlns:r="http://schemas.openxmlformats.org/officeDocument/2006/relationships" r:embed="rId1">
            <a:extLst>
              <a:ext uri="{BEBA8EAE-BF5A-486C-A8C5-ECC9F3942E4B}">
                <a14:imgProps xmlns:a14="http://schemas.microsoft.com/office/drawing/2010/main">
                  <a14:imgLayer r:embed="rId2">
                    <a14:imgEffect>
                      <a14:backgroundRemoval t="4000" b="98000" l="3667" r="97333">
                        <a14:foregroundMark x1="34667" y1="42333" x2="19000" y2="43000"/>
                        <a14:foregroundMark x1="26667" y1="59000" x2="7333" y2="59000"/>
                        <a14:foregroundMark x1="15667" y1="70333" x2="15667" y2="75000"/>
                        <a14:foregroundMark x1="51000" y1="8000" x2="64000" y2="8000"/>
                        <a14:foregroundMark x1="50333" y1="4000" x2="64667" y2="4333"/>
                        <a14:foregroundMark x1="85333" y1="22000" x2="94667" y2="22000"/>
                        <a14:foregroundMark x1="57333" y1="59333" x2="72667" y2="39667"/>
                      </a14:backgroundRemoval>
                    </a14:imgEffect>
                  </a14:imgLayer>
                </a14:imgProps>
              </a:ext>
              <a:ext uri="{28A0092B-C50C-407E-A947-70E740481C1C}">
                <a14:useLocalDpi xmlns:a14="http://schemas.microsoft.com/office/drawing/2010/main" val="0"/>
              </a:ext>
            </a:extLst>
          </a:blip>
          <a:srcRect/>
          <a:stretch>
            <a:fillRect l="-5579" t="-3985" r="5579" b="3985"/>
          </a:stretch>
        </a:blipFill>
        <a:ln w="34925" cap="flat" cmpd="sng" algn="in">
          <a:noFill/>
          <a:prstDash val="solid"/>
        </a:ln>
        <a:effectLst>
          <a:innerShdw blurRad="63500" dist="50800" dir="16200000">
            <a:prstClr val="black">
              <a:alpha val="50000"/>
            </a:prstClr>
          </a:innerShdw>
          <a:reflection blurRad="6350" stA="52000" endA="300" endPos="35000" dir="5400000" sy="-100000" algn="bl" rotWithShape="0"/>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9FB6EE-8B02-489E-BC41-6A559A986210}">
      <dsp:nvSpPr>
        <dsp:cNvPr id="0" name=""/>
        <dsp:cNvSpPr/>
      </dsp:nvSpPr>
      <dsp:spPr>
        <a:xfrm rot="10800000">
          <a:off x="1328904" y="211903"/>
          <a:ext cx="3517299" cy="1771872"/>
        </a:xfrm>
        <a:prstGeom prst="homePlate">
          <a:avLst/>
        </a:prstGeom>
        <a:solidFill>
          <a:srgbClr val="009900">
            <a:alpha val="69000"/>
          </a:srgbClr>
        </a:solid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1347" tIns="76200" rIns="142240" bIns="76200" numCol="1" spcCol="1270" anchor="ctr" anchorCtr="0">
          <a:noAutofit/>
        </a:bodyPr>
        <a:lstStyle/>
        <a:p>
          <a:pPr marL="0" lvl="0" indent="0" algn="ctr" defTabSz="889000" rtl="0">
            <a:lnSpc>
              <a:spcPct val="90000"/>
            </a:lnSpc>
            <a:spcBef>
              <a:spcPct val="0"/>
            </a:spcBef>
            <a:spcAft>
              <a:spcPct val="35000"/>
            </a:spcAft>
            <a:buNone/>
          </a:pPr>
          <a:r>
            <a:rPr lang="en-US" sz="2000" b="1" kern="1200" dirty="0">
              <a:solidFill>
                <a:schemeClr val="bg1"/>
              </a:solidFill>
            </a:rPr>
            <a:t>No managing team required to take care of News reading process as there is no physical machine involved. </a:t>
          </a:r>
        </a:p>
      </dsp:txBody>
      <dsp:txXfrm rot="10800000">
        <a:off x="1771872" y="211903"/>
        <a:ext cx="3074331" cy="1771872"/>
      </dsp:txXfrm>
    </dsp:sp>
    <dsp:sp modelId="{C690B896-9CE2-4145-824F-6E893DE7A6A7}">
      <dsp:nvSpPr>
        <dsp:cNvPr id="0" name=""/>
        <dsp:cNvSpPr/>
      </dsp:nvSpPr>
      <dsp:spPr>
        <a:xfrm>
          <a:off x="485847" y="203132"/>
          <a:ext cx="1771872" cy="1771872"/>
        </a:xfrm>
        <a:prstGeom prst="ellipse">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4170" t="-4692" r="4170" b="4692"/>
          </a:stretch>
        </a:blipFill>
        <a:ln w="34925" cap="flat" cmpd="sng" algn="in">
          <a:noFill/>
          <a:prstDash val="solid"/>
        </a:ln>
        <a:effectLst>
          <a:innerShdw blurRad="63500" dist="50800" dir="16200000">
            <a:prstClr val="black">
              <a:alpha val="50000"/>
            </a:prstClr>
          </a:innerShdw>
          <a:reflection blurRad="6350" stA="52000" endA="300" endPos="35000" dir="5400000" sy="-100000" algn="bl" rotWithShape="0"/>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9FB6EE-8B02-489E-BC41-6A559A986210}">
      <dsp:nvSpPr>
        <dsp:cNvPr id="0" name=""/>
        <dsp:cNvSpPr/>
      </dsp:nvSpPr>
      <dsp:spPr>
        <a:xfrm rot="10800000">
          <a:off x="1320608" y="361918"/>
          <a:ext cx="3495341" cy="1760810"/>
        </a:xfrm>
        <a:prstGeom prst="homePlate">
          <a:avLst/>
        </a:prstGeom>
        <a:gradFill flip="none" rotWithShape="1">
          <a:gsLst>
            <a:gs pos="100000">
              <a:schemeClr val="accent5">
                <a:lumMod val="50000"/>
              </a:schemeClr>
            </a:gs>
            <a:gs pos="7000">
              <a:schemeClr val="accent5">
                <a:lumMod val="50000"/>
              </a:schemeClr>
            </a:gs>
            <a:gs pos="0">
              <a:schemeClr val="bg1"/>
            </a:gs>
          </a:gsLst>
          <a:lin ang="10800000" scaled="1"/>
          <a:tileRect/>
        </a:grad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76469" tIns="91440" rIns="170688" bIns="91440" numCol="1" spcCol="1270" anchor="ctr" anchorCtr="0">
          <a:noAutofit/>
        </a:bodyPr>
        <a:lstStyle/>
        <a:p>
          <a:pPr marL="0" lvl="0" indent="0" algn="ctr" defTabSz="1066800" rtl="0">
            <a:lnSpc>
              <a:spcPct val="90000"/>
            </a:lnSpc>
            <a:spcBef>
              <a:spcPct val="0"/>
            </a:spcBef>
            <a:spcAft>
              <a:spcPct val="35000"/>
            </a:spcAft>
            <a:buNone/>
          </a:pPr>
          <a:r>
            <a:rPr lang="en-US" sz="2400" b="1" kern="1200" dirty="0">
              <a:solidFill>
                <a:schemeClr val="bg1"/>
              </a:solidFill>
            </a:rPr>
            <a:t>Simple</a:t>
          </a:r>
          <a:r>
            <a:rPr lang="en-US" sz="2400" b="1" kern="1200" baseline="0" dirty="0">
              <a:solidFill>
                <a:schemeClr val="bg1"/>
              </a:solidFill>
            </a:rPr>
            <a:t> and attractive UI will give the best experience to the users.</a:t>
          </a:r>
          <a:endParaRPr lang="en-US" sz="2400" b="1" kern="1200" dirty="0">
            <a:solidFill>
              <a:schemeClr val="bg1"/>
            </a:solidFill>
          </a:endParaRPr>
        </a:p>
      </dsp:txBody>
      <dsp:txXfrm rot="10800000">
        <a:off x="1760810" y="361918"/>
        <a:ext cx="3055139" cy="1760810"/>
      </dsp:txXfrm>
    </dsp:sp>
    <dsp:sp modelId="{C690B896-9CE2-4145-824F-6E893DE7A6A7}">
      <dsp:nvSpPr>
        <dsp:cNvPr id="0" name=""/>
        <dsp:cNvSpPr/>
      </dsp:nvSpPr>
      <dsp:spPr>
        <a:xfrm>
          <a:off x="337089" y="290006"/>
          <a:ext cx="1760810" cy="1760810"/>
        </a:xfrm>
        <a:prstGeom prst="ellipse">
          <a:avLst/>
        </a:prstGeom>
        <a:blipFill>
          <a:blip xmlns:r="http://schemas.openxmlformats.org/officeDocument/2006/relationships" r:embed="rId1">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a:blipFill>
        <a:ln w="34925" cap="flat" cmpd="sng" algn="in">
          <a:noFill/>
          <a:prstDash val="solid"/>
        </a:ln>
        <a:effectLst>
          <a:innerShdw blurRad="63500" dist="50800" dir="13500000">
            <a:prstClr val="black">
              <a:alpha val="50000"/>
            </a:prstClr>
          </a:innerShdw>
          <a:reflection blurRad="6350" stA="52000" endA="300" endPos="35000" dist="152400" dir="5400000" sy="-100000" algn="bl" rotWithShape="0"/>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9FB6EE-8B02-489E-BC41-6A559A986210}">
      <dsp:nvSpPr>
        <dsp:cNvPr id="0" name=""/>
        <dsp:cNvSpPr/>
      </dsp:nvSpPr>
      <dsp:spPr>
        <a:xfrm rot="10800000">
          <a:off x="1320178" y="362760"/>
          <a:ext cx="3495341" cy="1759091"/>
        </a:xfrm>
        <a:prstGeom prst="homePlate">
          <a:avLst/>
        </a:prstGeom>
        <a:solidFill>
          <a:schemeClr val="accent6">
            <a:lumMod val="50000"/>
          </a:schemeClr>
        </a:solid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75710" tIns="72390" rIns="135128" bIns="72390" numCol="1" spcCol="1270" anchor="ctr" anchorCtr="0">
          <a:noAutofit/>
        </a:bodyPr>
        <a:lstStyle/>
        <a:p>
          <a:pPr marL="0" lvl="0" indent="0" algn="ctr" defTabSz="844550" rtl="0">
            <a:lnSpc>
              <a:spcPct val="90000"/>
            </a:lnSpc>
            <a:spcBef>
              <a:spcPct val="0"/>
            </a:spcBef>
            <a:spcAft>
              <a:spcPct val="35000"/>
            </a:spcAft>
            <a:buNone/>
          </a:pPr>
          <a:r>
            <a:rPr lang="en-US" sz="1900" b="1" kern="1200" dirty="0">
              <a:solidFill>
                <a:schemeClr val="bg1"/>
              </a:solidFill>
            </a:rPr>
            <a:t>Due to the use of Alan Ai this application will have voice assistant for news reading through voice commands.</a:t>
          </a:r>
        </a:p>
      </dsp:txBody>
      <dsp:txXfrm rot="10800000">
        <a:off x="1759951" y="362760"/>
        <a:ext cx="3055568" cy="1759091"/>
      </dsp:txXfrm>
    </dsp:sp>
    <dsp:sp modelId="{C690B896-9CE2-4145-824F-6E893DE7A6A7}">
      <dsp:nvSpPr>
        <dsp:cNvPr id="0" name=""/>
        <dsp:cNvSpPr/>
      </dsp:nvSpPr>
      <dsp:spPr>
        <a:xfrm>
          <a:off x="337620" y="335828"/>
          <a:ext cx="1759091" cy="1759091"/>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34925" cap="flat" cmpd="sng" algn="in">
          <a:noFill/>
          <a:prstDash val="solid"/>
        </a:ln>
        <a:effectLst>
          <a:innerShdw blurRad="63500" dist="50800" dir="13500000">
            <a:prstClr val="black">
              <a:alpha val="50000"/>
            </a:prstClr>
          </a:innerShdw>
          <a:reflection blurRad="6350" stA="52000" endA="300" endPos="35000" dist="152400" dir="5400000" sy="-100000" algn="bl" rotWithShape="0"/>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B41B95-C2A4-49F8-9E1F-5C239EA81A59}">
      <dsp:nvSpPr>
        <dsp:cNvPr id="0" name=""/>
        <dsp:cNvSpPr/>
      </dsp:nvSpPr>
      <dsp:spPr>
        <a:xfrm>
          <a:off x="0" y="425039"/>
          <a:ext cx="9601200" cy="680400"/>
        </a:xfrm>
        <a:prstGeom prst="rect">
          <a:avLst/>
        </a:prstGeom>
        <a:solidFill>
          <a:schemeClr val="lt1">
            <a:alpha val="90000"/>
            <a:hueOff val="0"/>
            <a:satOff val="0"/>
            <a:lumOff val="0"/>
            <a:alphaOff val="0"/>
          </a:schemeClr>
        </a:solidFill>
        <a:ln w="6350" cap="flat" cmpd="sng" algn="in">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83835617-3461-4779-9752-EF5395547565}">
      <dsp:nvSpPr>
        <dsp:cNvPr id="0" name=""/>
        <dsp:cNvSpPr/>
      </dsp:nvSpPr>
      <dsp:spPr>
        <a:xfrm>
          <a:off x="489334" y="0"/>
          <a:ext cx="6720840" cy="797040"/>
        </a:xfrm>
        <a:prstGeom prst="roundRect">
          <a:avLst/>
        </a:prstGeom>
        <a:solidFill>
          <a:schemeClr val="accent5">
            <a:lumMod val="75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54032" tIns="0" rIns="254032" bIns="0" numCol="1" spcCol="1270" anchor="ctr" anchorCtr="0">
          <a:noAutofit/>
        </a:bodyPr>
        <a:lstStyle/>
        <a:p>
          <a:pPr marL="0" lvl="0" indent="0" algn="l" defTabSz="1022350">
            <a:lnSpc>
              <a:spcPct val="90000"/>
            </a:lnSpc>
            <a:spcBef>
              <a:spcPct val="0"/>
            </a:spcBef>
            <a:spcAft>
              <a:spcPct val="35000"/>
            </a:spcAft>
            <a:buNone/>
          </a:pPr>
          <a:r>
            <a:rPr lang="en-US" sz="2300" kern="1200" dirty="0">
              <a:solidFill>
                <a:schemeClr val="bg1"/>
              </a:solidFill>
            </a:rPr>
            <a:t>Malaya Kumar Swain – React Js Module </a:t>
          </a:r>
          <a:endParaRPr lang="en-IN" sz="2300" kern="1200" dirty="0">
            <a:solidFill>
              <a:schemeClr val="bg1"/>
            </a:solidFill>
          </a:endParaRPr>
        </a:p>
      </dsp:txBody>
      <dsp:txXfrm>
        <a:off x="528242" y="38908"/>
        <a:ext cx="6643024" cy="719224"/>
      </dsp:txXfrm>
    </dsp:sp>
    <dsp:sp modelId="{0327CAB5-1136-4027-B0AF-4C2D08B6A450}">
      <dsp:nvSpPr>
        <dsp:cNvPr id="0" name=""/>
        <dsp:cNvSpPr/>
      </dsp:nvSpPr>
      <dsp:spPr>
        <a:xfrm>
          <a:off x="0" y="1649759"/>
          <a:ext cx="9601200" cy="680400"/>
        </a:xfrm>
        <a:prstGeom prst="rect">
          <a:avLst/>
        </a:prstGeom>
        <a:solidFill>
          <a:schemeClr val="lt1">
            <a:alpha val="90000"/>
            <a:hueOff val="0"/>
            <a:satOff val="0"/>
            <a:lumOff val="0"/>
            <a:alphaOff val="0"/>
          </a:schemeClr>
        </a:solidFill>
        <a:ln w="6350" cap="flat" cmpd="sng" algn="in">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D831CAFD-950E-4FA8-B9A8-1CC6B36BC8B8}">
      <dsp:nvSpPr>
        <dsp:cNvPr id="0" name=""/>
        <dsp:cNvSpPr/>
      </dsp:nvSpPr>
      <dsp:spPr>
        <a:xfrm>
          <a:off x="480060" y="1251239"/>
          <a:ext cx="6720840" cy="797040"/>
        </a:xfrm>
        <a:prstGeom prst="roundRect">
          <a:avLst/>
        </a:prstGeom>
        <a:solidFill>
          <a:srgbClr val="C00000"/>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54032" tIns="0" rIns="254032" bIns="0" numCol="1" spcCol="1270" anchor="ctr" anchorCtr="0">
          <a:noAutofit/>
        </a:bodyPr>
        <a:lstStyle/>
        <a:p>
          <a:pPr marL="0" lvl="0" indent="0" algn="l" defTabSz="1022350">
            <a:lnSpc>
              <a:spcPct val="90000"/>
            </a:lnSpc>
            <a:spcBef>
              <a:spcPct val="0"/>
            </a:spcBef>
            <a:spcAft>
              <a:spcPct val="35000"/>
            </a:spcAft>
            <a:buNone/>
          </a:pPr>
          <a:r>
            <a:rPr lang="en-US" sz="2300" kern="1200" dirty="0" err="1">
              <a:solidFill>
                <a:schemeClr val="bg1"/>
              </a:solidFill>
            </a:rPr>
            <a:t>Abinash</a:t>
          </a:r>
          <a:r>
            <a:rPr lang="en-US" sz="2300" kern="1200" dirty="0">
              <a:solidFill>
                <a:schemeClr val="bg1"/>
              </a:solidFill>
            </a:rPr>
            <a:t> Nayak - </a:t>
          </a:r>
          <a:r>
            <a:rPr lang="en-IN" sz="2300" kern="1200" dirty="0">
              <a:solidFill>
                <a:schemeClr val="bg1"/>
              </a:solidFill>
            </a:rPr>
            <a:t>Alan AI module</a:t>
          </a:r>
        </a:p>
      </dsp:txBody>
      <dsp:txXfrm>
        <a:off x="518968" y="1290147"/>
        <a:ext cx="6643024" cy="719224"/>
      </dsp:txXfrm>
    </dsp:sp>
    <dsp:sp modelId="{F429BE1C-7460-4261-B1D6-BA3710EA002B}">
      <dsp:nvSpPr>
        <dsp:cNvPr id="0" name=""/>
        <dsp:cNvSpPr/>
      </dsp:nvSpPr>
      <dsp:spPr>
        <a:xfrm>
          <a:off x="0" y="2874480"/>
          <a:ext cx="9601200" cy="680400"/>
        </a:xfrm>
        <a:prstGeom prst="rect">
          <a:avLst/>
        </a:prstGeom>
        <a:solidFill>
          <a:schemeClr val="lt1">
            <a:alpha val="90000"/>
            <a:hueOff val="0"/>
            <a:satOff val="0"/>
            <a:lumOff val="0"/>
            <a:alphaOff val="0"/>
          </a:schemeClr>
        </a:solidFill>
        <a:ln w="6350" cap="flat" cmpd="sng" algn="in">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62365163-7EDF-459B-BFFA-8EA788863507}">
      <dsp:nvSpPr>
        <dsp:cNvPr id="0" name=""/>
        <dsp:cNvSpPr/>
      </dsp:nvSpPr>
      <dsp:spPr>
        <a:xfrm>
          <a:off x="480060" y="2475960"/>
          <a:ext cx="6720840" cy="797040"/>
        </a:xfrm>
        <a:prstGeom prst="roundRect">
          <a:avLst/>
        </a:prstGeom>
        <a:solidFill>
          <a:schemeClr val="tx2">
            <a:lumMod val="75000"/>
            <a:lumOff val="25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54032" tIns="0" rIns="254032" bIns="0" numCol="1" spcCol="1270" anchor="ctr" anchorCtr="0">
          <a:noAutofit/>
        </a:bodyPr>
        <a:lstStyle/>
        <a:p>
          <a:pPr marL="0" lvl="0" indent="0" algn="l" defTabSz="1022350">
            <a:lnSpc>
              <a:spcPct val="90000"/>
            </a:lnSpc>
            <a:spcBef>
              <a:spcPct val="0"/>
            </a:spcBef>
            <a:spcAft>
              <a:spcPct val="35000"/>
            </a:spcAft>
            <a:buNone/>
          </a:pPr>
          <a:r>
            <a:rPr lang="en-US" sz="2300" kern="1200" dirty="0" err="1">
              <a:solidFill>
                <a:schemeClr val="bg1"/>
              </a:solidFill>
            </a:rPr>
            <a:t>Madhusmita</a:t>
          </a:r>
          <a:r>
            <a:rPr lang="en-US" sz="2300" kern="1200" dirty="0">
              <a:solidFill>
                <a:schemeClr val="bg1"/>
              </a:solidFill>
            </a:rPr>
            <a:t> Nayak - News API module</a:t>
          </a:r>
          <a:endParaRPr lang="en-IN" sz="2300" kern="1200" dirty="0">
            <a:solidFill>
              <a:schemeClr val="bg1"/>
            </a:solidFill>
          </a:endParaRPr>
        </a:p>
      </dsp:txBody>
      <dsp:txXfrm>
        <a:off x="518968" y="2514868"/>
        <a:ext cx="6643024" cy="719224"/>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FD74D0-7298-4F09-BE3E-151E54A8F766}" type="datetimeFigureOut">
              <a:rPr lang="en-US" smtClean="0"/>
              <a:t>4/24/2021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308F93-40D5-48FF-A0A0-82A28972396F}" type="slidenum">
              <a:rPr lang="en-US" smtClean="0"/>
              <a:t>‹#›</a:t>
            </a:fld>
            <a:endParaRPr lang="en-US"/>
          </a:p>
        </p:txBody>
      </p:sp>
    </p:spTree>
    <p:extLst>
      <p:ext uri="{BB962C8B-B14F-4D97-AF65-F5344CB8AC3E}">
        <p14:creationId xmlns:p14="http://schemas.microsoft.com/office/powerpoint/2010/main" val="2019677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344CB35E-0DE4-4273-BBC8-654C559DEE23}" type="datetimeFigureOut">
              <a:rPr lang="en-IN" smtClean="0"/>
              <a:t>24-04-2021</a:t>
            </a:fld>
            <a:endParaRPr lang="en-IN"/>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IN"/>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148DFE7-162F-4861-A8D3-EBC027322384}" type="slidenum">
              <a:rPr lang="en-IN" smtClean="0"/>
              <a:t>‹#›</a:t>
            </a:fld>
            <a:endParaRPr lang="en-IN"/>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23975577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4CB35E-0DE4-4273-BBC8-654C559DEE23}" type="datetimeFigureOut">
              <a:rPr lang="en-IN" smtClean="0"/>
              <a:t>24-04-2021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48DFE7-162F-4861-A8D3-EBC027322384}" type="slidenum">
              <a:rPr lang="en-IN" smtClean="0"/>
              <a:t>‹#›</a:t>
            </a:fld>
            <a:endParaRPr lang="en-IN"/>
          </a:p>
        </p:txBody>
      </p:sp>
    </p:spTree>
    <p:extLst>
      <p:ext uri="{BB962C8B-B14F-4D97-AF65-F5344CB8AC3E}">
        <p14:creationId xmlns:p14="http://schemas.microsoft.com/office/powerpoint/2010/main" val="2449570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4CB35E-0DE4-4273-BBC8-654C559DEE23}" type="datetimeFigureOut">
              <a:rPr lang="en-IN" smtClean="0"/>
              <a:t>24-04-2021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48DFE7-162F-4861-A8D3-EBC027322384}" type="slidenum">
              <a:rPr lang="en-IN" smtClean="0"/>
              <a:t>‹#›</a:t>
            </a:fld>
            <a:endParaRPr lang="en-IN"/>
          </a:p>
        </p:txBody>
      </p:sp>
    </p:spTree>
    <p:extLst>
      <p:ext uri="{BB962C8B-B14F-4D97-AF65-F5344CB8AC3E}">
        <p14:creationId xmlns:p14="http://schemas.microsoft.com/office/powerpoint/2010/main" val="4205121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4CB35E-0DE4-4273-BBC8-654C559DEE23}" type="datetimeFigureOut">
              <a:rPr lang="en-IN" smtClean="0"/>
              <a:t>24-04-2021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48DFE7-162F-4861-A8D3-EBC027322384}" type="slidenum">
              <a:rPr lang="en-IN" smtClean="0"/>
              <a:t>‹#›</a:t>
            </a:fld>
            <a:endParaRPr lang="en-IN"/>
          </a:p>
        </p:txBody>
      </p:sp>
    </p:spTree>
    <p:extLst>
      <p:ext uri="{BB962C8B-B14F-4D97-AF65-F5344CB8AC3E}">
        <p14:creationId xmlns:p14="http://schemas.microsoft.com/office/powerpoint/2010/main" val="1741512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344CB35E-0DE4-4273-BBC8-654C559DEE23}" type="datetimeFigureOut">
              <a:rPr lang="en-IN" smtClean="0"/>
              <a:t>24-04-2021</a:t>
            </a:fld>
            <a:endParaRPr lang="en-IN"/>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IN"/>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148DFE7-162F-4861-A8D3-EBC027322384}" type="slidenum">
              <a:rPr lang="en-IN" smtClean="0"/>
              <a:t>‹#›</a:t>
            </a:fld>
            <a:endParaRPr lang="en-IN"/>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79686517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4CB35E-0DE4-4273-BBC8-654C559DEE23}" type="datetimeFigureOut">
              <a:rPr lang="en-IN" smtClean="0"/>
              <a:t>24-04-2021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48DFE7-162F-4861-A8D3-EBC027322384}" type="slidenum">
              <a:rPr lang="en-IN" smtClean="0"/>
              <a:t>‹#›</a:t>
            </a:fld>
            <a:endParaRPr lang="en-IN"/>
          </a:p>
        </p:txBody>
      </p:sp>
    </p:spTree>
    <p:extLst>
      <p:ext uri="{BB962C8B-B14F-4D97-AF65-F5344CB8AC3E}">
        <p14:creationId xmlns:p14="http://schemas.microsoft.com/office/powerpoint/2010/main" val="3363453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4CB35E-0DE4-4273-BBC8-654C559DEE23}" type="datetimeFigureOut">
              <a:rPr lang="en-IN" smtClean="0"/>
              <a:t>24-04-2021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148DFE7-162F-4861-A8D3-EBC027322384}" type="slidenum">
              <a:rPr lang="en-IN" smtClean="0"/>
              <a:t>‹#›</a:t>
            </a:fld>
            <a:endParaRPr lang="en-IN"/>
          </a:p>
        </p:txBody>
      </p:sp>
    </p:spTree>
    <p:extLst>
      <p:ext uri="{BB962C8B-B14F-4D97-AF65-F5344CB8AC3E}">
        <p14:creationId xmlns:p14="http://schemas.microsoft.com/office/powerpoint/2010/main" val="2467244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4CB35E-0DE4-4273-BBC8-654C559DEE23}" type="datetimeFigureOut">
              <a:rPr lang="en-IN" smtClean="0"/>
              <a:t>24-04-2021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148DFE7-162F-4861-A8D3-EBC027322384}" type="slidenum">
              <a:rPr lang="en-IN" smtClean="0"/>
              <a:t>‹#›</a:t>
            </a:fld>
            <a:endParaRPr lang="en-IN"/>
          </a:p>
        </p:txBody>
      </p:sp>
    </p:spTree>
    <p:extLst>
      <p:ext uri="{BB962C8B-B14F-4D97-AF65-F5344CB8AC3E}">
        <p14:creationId xmlns:p14="http://schemas.microsoft.com/office/powerpoint/2010/main" val="31010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4CB35E-0DE4-4273-BBC8-654C559DEE23}" type="datetimeFigureOut">
              <a:rPr lang="en-IN" smtClean="0"/>
              <a:t>24-04-2021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148DFE7-162F-4861-A8D3-EBC027322384}" type="slidenum">
              <a:rPr lang="en-IN" smtClean="0"/>
              <a:t>‹#›</a:t>
            </a:fld>
            <a:endParaRPr lang="en-IN"/>
          </a:p>
        </p:txBody>
      </p:sp>
    </p:spTree>
    <p:extLst>
      <p:ext uri="{BB962C8B-B14F-4D97-AF65-F5344CB8AC3E}">
        <p14:creationId xmlns:p14="http://schemas.microsoft.com/office/powerpoint/2010/main" val="1868701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344CB35E-0DE4-4273-BBC8-654C559DEE23}" type="datetimeFigureOut">
              <a:rPr lang="en-IN" smtClean="0"/>
              <a:t>24-04-2021</a:t>
            </a:fld>
            <a:endParaRPr lang="en-IN"/>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148DFE7-162F-4861-A8D3-EBC027322384}" type="slidenum">
              <a:rPr lang="en-IN" smtClean="0"/>
              <a:t>‹#›</a:t>
            </a:fld>
            <a:endParaRPr lang="en-IN"/>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45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344CB35E-0DE4-4273-BBC8-654C559DEE23}" type="datetimeFigureOut">
              <a:rPr lang="en-IN" smtClean="0"/>
              <a:t>24-04-2021</a:t>
            </a:fld>
            <a:endParaRPr lang="en-IN"/>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148DFE7-162F-4861-A8D3-EBC027322384}" type="slidenum">
              <a:rPr lang="en-IN" smtClean="0"/>
              <a:t>‹#›</a:t>
            </a:fld>
            <a:endParaRPr lang="en-IN"/>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42689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344CB35E-0DE4-4273-BBC8-654C559DEE23}" type="datetimeFigureOut">
              <a:rPr lang="en-IN" smtClean="0"/>
              <a:t>24-04-2021</a:t>
            </a:fld>
            <a:endParaRPr lang="en-IN"/>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IN"/>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148DFE7-162F-4861-A8D3-EBC027322384}" type="slidenum">
              <a:rPr lang="en-IN" smtClean="0"/>
              <a:t>‹#›</a:t>
            </a:fld>
            <a:endParaRPr lang="en-IN"/>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28416232"/>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diagramLayout" Target="../diagrams/layout5.xml"/><Relationship Id="rId13" Type="http://schemas.openxmlformats.org/officeDocument/2006/relationships/diagramLayout" Target="../diagrams/layout6.xml"/><Relationship Id="rId18" Type="http://schemas.openxmlformats.org/officeDocument/2006/relationships/diagramLayout" Target="../diagrams/layout7.xml"/><Relationship Id="rId3" Type="http://schemas.openxmlformats.org/officeDocument/2006/relationships/diagramLayout" Target="../diagrams/layout4.xml"/><Relationship Id="rId21" Type="http://schemas.microsoft.com/office/2007/relationships/diagramDrawing" Target="../diagrams/drawing7.xml"/><Relationship Id="rId7" Type="http://schemas.openxmlformats.org/officeDocument/2006/relationships/diagramData" Target="../diagrams/data5.xml"/><Relationship Id="rId12" Type="http://schemas.openxmlformats.org/officeDocument/2006/relationships/diagramData" Target="../diagrams/data6.xml"/><Relationship Id="rId17" Type="http://schemas.openxmlformats.org/officeDocument/2006/relationships/diagramData" Target="../diagrams/data7.xml"/><Relationship Id="rId2" Type="http://schemas.openxmlformats.org/officeDocument/2006/relationships/diagramData" Target="../diagrams/data4.xml"/><Relationship Id="rId16" Type="http://schemas.microsoft.com/office/2007/relationships/diagramDrawing" Target="../diagrams/drawing6.xml"/><Relationship Id="rId20" Type="http://schemas.openxmlformats.org/officeDocument/2006/relationships/diagramColors" Target="../diagrams/colors7.xml"/><Relationship Id="rId1" Type="http://schemas.openxmlformats.org/officeDocument/2006/relationships/slideLayout" Target="../slideLayouts/slideLayout5.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5" Type="http://schemas.openxmlformats.org/officeDocument/2006/relationships/diagramColors" Target="../diagrams/colors6.xml"/><Relationship Id="rId10" Type="http://schemas.openxmlformats.org/officeDocument/2006/relationships/diagramColors" Target="../diagrams/colors5.xml"/><Relationship Id="rId19" Type="http://schemas.openxmlformats.org/officeDocument/2006/relationships/diagramQuickStyle" Target="../diagrams/quickStyle7.xml"/><Relationship Id="rId4" Type="http://schemas.openxmlformats.org/officeDocument/2006/relationships/diagramQuickStyle" Target="../diagrams/quickStyle4.xml"/><Relationship Id="rId9" Type="http://schemas.openxmlformats.org/officeDocument/2006/relationships/diagramQuickStyle" Target="../diagrams/quickStyle5.xml"/><Relationship Id="rId14" Type="http://schemas.openxmlformats.org/officeDocument/2006/relationships/diagramQuickStyle" Target="../diagrams/quickStyle6.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27994" y="3526673"/>
            <a:ext cx="8361229" cy="2962552"/>
          </a:xfrm>
        </p:spPr>
        <p:txBody>
          <a:bodyPr anchor="ctr"/>
          <a:lstStyle/>
          <a:p>
            <a:r>
              <a:rPr lang="en-US" sz="5000" b="1" i="0" u="none" strike="noStrike" baseline="0" dirty="0">
                <a:solidFill>
                  <a:srgbClr val="8E4700"/>
                </a:solidFill>
                <a:effectLst>
                  <a:outerShdw blurRad="38100" dist="38100" dir="2700000" algn="tl">
                    <a:srgbClr val="000000">
                      <a:alpha val="43137"/>
                    </a:srgbClr>
                  </a:outerShdw>
                </a:effectLst>
              </a:rPr>
              <a:t>Conversational Voice Control News App</a:t>
            </a:r>
            <a:endParaRPr lang="en-IN" sz="5000" b="1" dirty="0">
              <a:solidFill>
                <a:srgbClr val="8E4700"/>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1402146" y="6254886"/>
            <a:ext cx="9737387" cy="431606"/>
          </a:xfrm>
        </p:spPr>
        <p:txBody>
          <a:bodyPr>
            <a:normAutofit fontScale="70000" lnSpcReduction="20000"/>
          </a:bodyPr>
          <a:lstStyle/>
          <a:p>
            <a:r>
              <a:rPr lang="en-US" b="1" dirty="0">
                <a:solidFill>
                  <a:schemeClr val="tx1">
                    <a:lumMod val="75000"/>
                    <a:lumOff val="25000"/>
                  </a:schemeClr>
                </a:solidFill>
              </a:rPr>
              <a:t>  Malaya Kumar Swain             </a:t>
            </a:r>
            <a:r>
              <a:rPr lang="en-US" b="1" dirty="0" err="1">
                <a:solidFill>
                  <a:schemeClr val="tx1">
                    <a:lumMod val="75000"/>
                    <a:lumOff val="25000"/>
                  </a:schemeClr>
                </a:solidFill>
              </a:rPr>
              <a:t>Abinash</a:t>
            </a:r>
            <a:r>
              <a:rPr lang="en-US" b="1" dirty="0">
                <a:solidFill>
                  <a:schemeClr val="tx1">
                    <a:lumMod val="75000"/>
                    <a:lumOff val="25000"/>
                  </a:schemeClr>
                </a:solidFill>
              </a:rPr>
              <a:t> Nayak              </a:t>
            </a:r>
            <a:r>
              <a:rPr lang="en-US" b="1" dirty="0" err="1">
                <a:solidFill>
                  <a:schemeClr val="tx1">
                    <a:lumMod val="75000"/>
                    <a:lumOff val="25000"/>
                  </a:schemeClr>
                </a:solidFill>
              </a:rPr>
              <a:t>Shubhashree</a:t>
            </a:r>
            <a:r>
              <a:rPr lang="en-US" b="1" dirty="0">
                <a:solidFill>
                  <a:schemeClr val="tx1">
                    <a:lumMod val="75000"/>
                    <a:lumOff val="25000"/>
                  </a:schemeClr>
                </a:solidFill>
              </a:rPr>
              <a:t> </a:t>
            </a:r>
            <a:r>
              <a:rPr lang="en-US" b="1" dirty="0" err="1">
                <a:solidFill>
                  <a:schemeClr val="tx1">
                    <a:lumMod val="75000"/>
                    <a:lumOff val="25000"/>
                  </a:schemeClr>
                </a:solidFill>
              </a:rPr>
              <a:t>Parhi</a:t>
            </a:r>
            <a:r>
              <a:rPr lang="en-US" b="1" dirty="0">
                <a:solidFill>
                  <a:schemeClr val="tx1">
                    <a:lumMod val="75000"/>
                    <a:lumOff val="25000"/>
                  </a:schemeClr>
                </a:solidFill>
              </a:rPr>
              <a:t>                 </a:t>
            </a:r>
            <a:r>
              <a:rPr lang="en-US" b="1" dirty="0" err="1">
                <a:solidFill>
                  <a:schemeClr val="tx1">
                    <a:lumMod val="75000"/>
                    <a:lumOff val="25000"/>
                  </a:schemeClr>
                </a:solidFill>
              </a:rPr>
              <a:t>Madhusmita</a:t>
            </a:r>
            <a:r>
              <a:rPr lang="en-US" b="1" dirty="0">
                <a:solidFill>
                  <a:schemeClr val="tx1">
                    <a:lumMod val="75000"/>
                    <a:lumOff val="25000"/>
                  </a:schemeClr>
                </a:solidFill>
              </a:rPr>
              <a:t> Nayak</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t="8239" b="8239"/>
          <a:stretch/>
        </p:blipFill>
        <p:spPr>
          <a:xfrm>
            <a:off x="4376510" y="1286973"/>
            <a:ext cx="3438979" cy="2872316"/>
          </a:xfrm>
          <a:prstGeom prst="roundRect">
            <a:avLst/>
          </a:prstGeom>
        </p:spPr>
      </p:pic>
    </p:spTree>
    <p:extLst>
      <p:ext uri="{BB962C8B-B14F-4D97-AF65-F5344CB8AC3E}">
        <p14:creationId xmlns:p14="http://schemas.microsoft.com/office/powerpoint/2010/main" val="2255862270"/>
      </p:ext>
    </p:extLst>
  </p:cSld>
  <p:clrMapOvr>
    <a:masterClrMapping/>
  </p:clrMapOvr>
  <mc:AlternateContent xmlns:mc="http://schemas.openxmlformats.org/markup-compatibility/2006" xmlns:p14="http://schemas.microsoft.com/office/powerpoint/2010/main">
    <mc:Choice Requires="p14">
      <p:transition spd="slow" p14:dur="2000" advTm="34403"/>
    </mc:Choice>
    <mc:Fallback xmlns="">
      <p:transition spd="slow" advTm="3440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Rounded Corners 32">
            <a:extLst>
              <a:ext uri="{FF2B5EF4-FFF2-40B4-BE49-F238E27FC236}">
                <a16:creationId xmlns:a16="http://schemas.microsoft.com/office/drawing/2014/main" id="{C989B26F-C78C-4543-8718-1DEC82F9F8A5}"/>
              </a:ext>
            </a:extLst>
          </p:cNvPr>
          <p:cNvSpPr/>
          <p:nvPr/>
        </p:nvSpPr>
        <p:spPr>
          <a:xfrm>
            <a:off x="4500906" y="820420"/>
            <a:ext cx="3455739" cy="521505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32" name="Rectangle 2">
            <a:extLst>
              <a:ext uri="{FF2B5EF4-FFF2-40B4-BE49-F238E27FC236}">
                <a16:creationId xmlns:a16="http://schemas.microsoft.com/office/drawing/2014/main" id="{7A7F3178-46A5-4B67-B7ED-9481DA96057A}"/>
              </a:ext>
            </a:extLst>
          </p:cNvPr>
          <p:cNvSpPr>
            <a:spLocks noChangeArrowheads="1"/>
          </p:cNvSpPr>
          <p:nvPr/>
        </p:nvSpPr>
        <p:spPr bwMode="auto">
          <a:xfrm>
            <a:off x="4769919" y="1639728"/>
            <a:ext cx="2866724" cy="713834"/>
          </a:xfrm>
          <a:prstGeom prst="rect">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FRONT END DEVELOPMENT</a:t>
            </a:r>
            <a:endParaRPr kumimoji="0" lang="en-US" altLang="en-US" sz="2000" b="0" i="0" u="none" strike="noStrike" cap="none" normalizeH="0" baseline="0" dirty="0">
              <a:ln>
                <a:noFill/>
              </a:ln>
              <a:solidFill>
                <a:schemeClr val="bg1"/>
              </a:solidFill>
              <a:effectLst/>
              <a:latin typeface="Arial" panose="020B0604020202020204" pitchFamily="34" charset="0"/>
            </a:endParaRPr>
          </a:p>
        </p:txBody>
      </p:sp>
      <p:sp>
        <p:nvSpPr>
          <p:cNvPr id="34" name="Rectangle 5">
            <a:extLst>
              <a:ext uri="{FF2B5EF4-FFF2-40B4-BE49-F238E27FC236}">
                <a16:creationId xmlns:a16="http://schemas.microsoft.com/office/drawing/2014/main" id="{D3A9ABAF-4085-4010-82F5-564B6A591680}"/>
              </a:ext>
            </a:extLst>
          </p:cNvPr>
          <p:cNvSpPr>
            <a:spLocks noChangeArrowheads="1"/>
          </p:cNvSpPr>
          <p:nvPr/>
        </p:nvSpPr>
        <p:spPr bwMode="auto">
          <a:xfrm>
            <a:off x="4795413" y="3240246"/>
            <a:ext cx="2866724" cy="713834"/>
          </a:xfrm>
          <a:prstGeom prst="rect">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API CONNECTIONS</a:t>
            </a:r>
            <a:endParaRPr kumimoji="0" lang="en-US" altLang="en-US" sz="2000" b="0" i="0" u="none" strike="noStrike" cap="none" normalizeH="0" baseline="0" dirty="0">
              <a:ln>
                <a:noFill/>
              </a:ln>
              <a:solidFill>
                <a:schemeClr val="bg1"/>
              </a:solidFill>
              <a:effectLst/>
              <a:latin typeface="Arial" panose="020B0604020202020204" pitchFamily="34" charset="0"/>
            </a:endParaRPr>
          </a:p>
        </p:txBody>
      </p:sp>
      <p:sp>
        <p:nvSpPr>
          <p:cNvPr id="35" name="Rectangle 6">
            <a:extLst>
              <a:ext uri="{FF2B5EF4-FFF2-40B4-BE49-F238E27FC236}">
                <a16:creationId xmlns:a16="http://schemas.microsoft.com/office/drawing/2014/main" id="{B0029809-27ED-4C79-BC60-3D3F3EC66C11}"/>
              </a:ext>
            </a:extLst>
          </p:cNvPr>
          <p:cNvSpPr>
            <a:spLocks noChangeArrowheads="1"/>
          </p:cNvSpPr>
          <p:nvPr/>
        </p:nvSpPr>
        <p:spPr bwMode="auto">
          <a:xfrm>
            <a:off x="4769919" y="4702189"/>
            <a:ext cx="2866724" cy="713834"/>
          </a:xfrm>
          <a:prstGeom prst="rect">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ALAN STUDIO BACK END</a:t>
            </a:r>
            <a:endParaRPr kumimoji="0" lang="en-US" altLang="en-US" sz="2000" b="0" i="0" u="none" strike="noStrike" cap="none" normalizeH="0" baseline="0" dirty="0">
              <a:ln>
                <a:noFill/>
              </a:ln>
              <a:solidFill>
                <a:schemeClr val="bg1"/>
              </a:solidFill>
              <a:effectLst/>
              <a:latin typeface="Arial" panose="020B0604020202020204" pitchFamily="34" charset="0"/>
            </a:endParaRPr>
          </a:p>
        </p:txBody>
      </p:sp>
      <p:sp>
        <p:nvSpPr>
          <p:cNvPr id="36" name="Rectangle 10">
            <a:extLst>
              <a:ext uri="{FF2B5EF4-FFF2-40B4-BE49-F238E27FC236}">
                <a16:creationId xmlns:a16="http://schemas.microsoft.com/office/drawing/2014/main" id="{62C1EF11-B353-45B1-A661-5E9B3BFAF581}"/>
              </a:ext>
            </a:extLst>
          </p:cNvPr>
          <p:cNvSpPr>
            <a:spLocks noChangeArrowheads="1"/>
          </p:cNvSpPr>
          <p:nvPr/>
        </p:nvSpPr>
        <p:spPr bwMode="auto">
          <a:xfrm>
            <a:off x="1284730" y="3196955"/>
            <a:ext cx="2866724" cy="713834"/>
          </a:xfrm>
          <a:prstGeom prst="rect">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NEWS API</a:t>
            </a:r>
            <a:endParaRPr kumimoji="0" lang="en-US" altLang="en-US" sz="2000" b="0" i="0" u="none" strike="noStrike" cap="none" normalizeH="0" baseline="0" dirty="0">
              <a:ln>
                <a:noFill/>
              </a:ln>
              <a:solidFill>
                <a:schemeClr val="bg1"/>
              </a:solidFill>
              <a:effectLst/>
              <a:latin typeface="Arial" panose="020B0604020202020204" pitchFamily="34" charset="0"/>
            </a:endParaRPr>
          </a:p>
        </p:txBody>
      </p:sp>
      <p:sp>
        <p:nvSpPr>
          <p:cNvPr id="37" name="Rectangle 11">
            <a:extLst>
              <a:ext uri="{FF2B5EF4-FFF2-40B4-BE49-F238E27FC236}">
                <a16:creationId xmlns:a16="http://schemas.microsoft.com/office/drawing/2014/main" id="{3C155AC6-26B4-45BA-88A4-20AAB393F409}"/>
              </a:ext>
            </a:extLst>
          </p:cNvPr>
          <p:cNvSpPr>
            <a:spLocks noChangeArrowheads="1"/>
          </p:cNvSpPr>
          <p:nvPr/>
        </p:nvSpPr>
        <p:spPr bwMode="auto">
          <a:xfrm>
            <a:off x="8306097" y="3196954"/>
            <a:ext cx="2866724" cy="713834"/>
          </a:xfrm>
          <a:prstGeom prst="rect">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ALAN API</a:t>
            </a:r>
            <a:endParaRPr kumimoji="0" lang="en-US" altLang="en-US" sz="2000" b="0" i="0" u="none" strike="noStrike" cap="none" normalizeH="0" baseline="0" dirty="0">
              <a:ln>
                <a:noFill/>
              </a:ln>
              <a:solidFill>
                <a:schemeClr val="bg1"/>
              </a:solidFill>
              <a:effectLst/>
              <a:latin typeface="Arial" panose="020B0604020202020204" pitchFamily="34" charset="0"/>
            </a:endParaRPr>
          </a:p>
        </p:txBody>
      </p:sp>
      <p:sp>
        <p:nvSpPr>
          <p:cNvPr id="38" name="Rectangle 12">
            <a:extLst>
              <a:ext uri="{FF2B5EF4-FFF2-40B4-BE49-F238E27FC236}">
                <a16:creationId xmlns:a16="http://schemas.microsoft.com/office/drawing/2014/main" id="{29795F63-8C93-4389-9B37-EA479C0624A9}"/>
              </a:ext>
            </a:extLst>
          </p:cNvPr>
          <p:cNvSpPr>
            <a:spLocks noChangeArrowheads="1"/>
          </p:cNvSpPr>
          <p:nvPr/>
        </p:nvSpPr>
        <p:spPr bwMode="auto">
          <a:xfrm>
            <a:off x="1300396" y="1726147"/>
            <a:ext cx="2866725" cy="713836"/>
          </a:xfrm>
          <a:prstGeom prst="rect">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REACT JS</a:t>
            </a:r>
            <a:endParaRPr kumimoji="0" lang="en-US" altLang="en-US" sz="2000" b="0" i="0" u="none" strike="noStrike" cap="none" normalizeH="0" baseline="0" dirty="0">
              <a:ln>
                <a:noFill/>
              </a:ln>
              <a:solidFill>
                <a:schemeClr val="bg1"/>
              </a:solidFill>
              <a:effectLst/>
              <a:latin typeface="Arial" panose="020B0604020202020204" pitchFamily="34" charset="0"/>
            </a:endParaRPr>
          </a:p>
        </p:txBody>
      </p:sp>
      <p:sp>
        <p:nvSpPr>
          <p:cNvPr id="39" name="Rectangle 13">
            <a:extLst>
              <a:ext uri="{FF2B5EF4-FFF2-40B4-BE49-F238E27FC236}">
                <a16:creationId xmlns:a16="http://schemas.microsoft.com/office/drawing/2014/main" id="{C971F75B-2050-49BF-AEFA-C83A513428A2}"/>
              </a:ext>
            </a:extLst>
          </p:cNvPr>
          <p:cNvSpPr>
            <a:spLocks noChangeArrowheads="1"/>
          </p:cNvSpPr>
          <p:nvPr/>
        </p:nvSpPr>
        <p:spPr bwMode="auto">
          <a:xfrm>
            <a:off x="8287330" y="1599973"/>
            <a:ext cx="2866724" cy="713834"/>
          </a:xfrm>
          <a:prstGeom prst="rect">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MATERIAL UI</a:t>
            </a:r>
            <a:endParaRPr kumimoji="0" lang="en-US" altLang="en-US" sz="2000" b="0" i="0" u="none" strike="noStrike" cap="none" normalizeH="0" baseline="0" dirty="0">
              <a:ln>
                <a:noFill/>
              </a:ln>
              <a:solidFill>
                <a:schemeClr val="bg1"/>
              </a:solidFill>
              <a:effectLst/>
              <a:latin typeface="Arial" panose="020B0604020202020204" pitchFamily="34" charset="0"/>
            </a:endParaRPr>
          </a:p>
        </p:txBody>
      </p:sp>
      <p:sp>
        <p:nvSpPr>
          <p:cNvPr id="41" name="Arrow: Right 40">
            <a:extLst>
              <a:ext uri="{FF2B5EF4-FFF2-40B4-BE49-F238E27FC236}">
                <a16:creationId xmlns:a16="http://schemas.microsoft.com/office/drawing/2014/main" id="{557938C2-D496-4FAE-8E05-319BBADC02C2}"/>
              </a:ext>
            </a:extLst>
          </p:cNvPr>
          <p:cNvSpPr/>
          <p:nvPr/>
        </p:nvSpPr>
        <p:spPr>
          <a:xfrm>
            <a:off x="4230807" y="1875838"/>
            <a:ext cx="495474" cy="414454"/>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42" name="Arrow: Right 41">
            <a:extLst>
              <a:ext uri="{FF2B5EF4-FFF2-40B4-BE49-F238E27FC236}">
                <a16:creationId xmlns:a16="http://schemas.microsoft.com/office/drawing/2014/main" id="{B97DAFF3-679F-42E1-99E3-66C0B87CFA76}"/>
              </a:ext>
            </a:extLst>
          </p:cNvPr>
          <p:cNvSpPr/>
          <p:nvPr/>
        </p:nvSpPr>
        <p:spPr>
          <a:xfrm>
            <a:off x="4203510" y="3346644"/>
            <a:ext cx="543239" cy="414454"/>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43" name="Arrow: Right 42">
            <a:extLst>
              <a:ext uri="{FF2B5EF4-FFF2-40B4-BE49-F238E27FC236}">
                <a16:creationId xmlns:a16="http://schemas.microsoft.com/office/drawing/2014/main" id="{FD478A48-92F8-4804-A938-71E761EF6E0C}"/>
              </a:ext>
            </a:extLst>
          </p:cNvPr>
          <p:cNvSpPr/>
          <p:nvPr/>
        </p:nvSpPr>
        <p:spPr>
          <a:xfrm rot="10800000">
            <a:off x="7700329" y="1749663"/>
            <a:ext cx="450749" cy="414454"/>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dirty="0"/>
          </a:p>
        </p:txBody>
      </p:sp>
      <p:sp>
        <p:nvSpPr>
          <p:cNvPr id="44" name="Arrow: Right 43">
            <a:extLst>
              <a:ext uri="{FF2B5EF4-FFF2-40B4-BE49-F238E27FC236}">
                <a16:creationId xmlns:a16="http://schemas.microsoft.com/office/drawing/2014/main" id="{B2E982D7-754D-449D-B273-DA59B11E060B}"/>
              </a:ext>
            </a:extLst>
          </p:cNvPr>
          <p:cNvSpPr/>
          <p:nvPr/>
        </p:nvSpPr>
        <p:spPr>
          <a:xfrm rot="10800000">
            <a:off x="7710803" y="3315376"/>
            <a:ext cx="450749" cy="414454"/>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40" name="Rectangle 33">
            <a:extLst>
              <a:ext uri="{FF2B5EF4-FFF2-40B4-BE49-F238E27FC236}">
                <a16:creationId xmlns:a16="http://schemas.microsoft.com/office/drawing/2014/main" id="{7359B524-5A22-4825-B86B-42F4675AB5BA}"/>
              </a:ext>
            </a:extLst>
          </p:cNvPr>
          <p:cNvSpPr>
            <a:spLocks noChangeArrowheads="1"/>
          </p:cNvSpPr>
          <p:nvPr/>
        </p:nvSpPr>
        <p:spPr bwMode="auto">
          <a:xfrm>
            <a:off x="1991385" y="0"/>
            <a:ext cx="17698103" cy="687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4014645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15162-3E38-407E-9E46-3B98D2B78735}"/>
              </a:ext>
            </a:extLst>
          </p:cNvPr>
          <p:cNvSpPr>
            <a:spLocks noGrp="1"/>
          </p:cNvSpPr>
          <p:nvPr>
            <p:ph type="title"/>
          </p:nvPr>
        </p:nvSpPr>
        <p:spPr>
          <a:xfrm>
            <a:off x="1413015" y="361952"/>
            <a:ext cx="7326795" cy="758686"/>
          </a:xfrm>
        </p:spPr>
        <p:txBody>
          <a:bodyPr>
            <a:normAutofit/>
          </a:bodyPr>
          <a:lstStyle/>
          <a:p>
            <a:pPr algn="ctr"/>
            <a:r>
              <a:rPr lang="en-US" b="1" u="sng" dirty="0">
                <a:solidFill>
                  <a:schemeClr val="tx1">
                    <a:lumMod val="75000"/>
                    <a:lumOff val="25000"/>
                  </a:schemeClr>
                </a:solidFill>
              </a:rPr>
              <a:t>Architecture of News App</a:t>
            </a:r>
            <a:endParaRPr lang="en-IN" b="1" u="sng" dirty="0">
              <a:solidFill>
                <a:schemeClr val="tx1">
                  <a:lumMod val="75000"/>
                  <a:lumOff val="25000"/>
                </a:schemeClr>
              </a:solidFill>
            </a:endParaRPr>
          </a:p>
        </p:txBody>
      </p:sp>
      <p:sp>
        <p:nvSpPr>
          <p:cNvPr id="14" name="Rectangle 13">
            <a:extLst>
              <a:ext uri="{FF2B5EF4-FFF2-40B4-BE49-F238E27FC236}">
                <a16:creationId xmlns:a16="http://schemas.microsoft.com/office/drawing/2014/main" id="{1F507232-39BD-40AB-8F28-4ED8FD73EDF0}"/>
              </a:ext>
            </a:extLst>
          </p:cNvPr>
          <p:cNvSpPr/>
          <p:nvPr/>
        </p:nvSpPr>
        <p:spPr>
          <a:xfrm>
            <a:off x="8978348" y="2683565"/>
            <a:ext cx="2150166" cy="7586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Redirect To the Next page</a:t>
            </a:r>
            <a:endParaRPr lang="en-IN" sz="2000" dirty="0"/>
          </a:p>
        </p:txBody>
      </p:sp>
      <p:sp>
        <p:nvSpPr>
          <p:cNvPr id="76" name="Rectangle 75">
            <a:extLst>
              <a:ext uri="{FF2B5EF4-FFF2-40B4-BE49-F238E27FC236}">
                <a16:creationId xmlns:a16="http://schemas.microsoft.com/office/drawing/2014/main" id="{8575968E-D336-4CE8-8298-8B7110E48ED3}"/>
              </a:ext>
            </a:extLst>
          </p:cNvPr>
          <p:cNvSpPr/>
          <p:nvPr/>
        </p:nvSpPr>
        <p:spPr>
          <a:xfrm>
            <a:off x="7580246" y="5604841"/>
            <a:ext cx="1921565" cy="7586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Go To Home Page</a:t>
            </a:r>
            <a:endParaRPr lang="en-IN" sz="2000" dirty="0"/>
          </a:p>
        </p:txBody>
      </p:sp>
      <p:sp>
        <p:nvSpPr>
          <p:cNvPr id="97" name="Rectangle 96">
            <a:extLst>
              <a:ext uri="{FF2B5EF4-FFF2-40B4-BE49-F238E27FC236}">
                <a16:creationId xmlns:a16="http://schemas.microsoft.com/office/drawing/2014/main" id="{55960607-0EDD-4069-AE30-3C15C7B72FD2}"/>
              </a:ext>
            </a:extLst>
          </p:cNvPr>
          <p:cNvSpPr/>
          <p:nvPr/>
        </p:nvSpPr>
        <p:spPr>
          <a:xfrm>
            <a:off x="1036982" y="2643810"/>
            <a:ext cx="1967948" cy="7586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Browse website from a browser</a:t>
            </a:r>
            <a:endParaRPr lang="en-IN" sz="2000" dirty="0"/>
          </a:p>
        </p:txBody>
      </p:sp>
      <p:sp>
        <p:nvSpPr>
          <p:cNvPr id="98" name="Rectangle 97">
            <a:extLst>
              <a:ext uri="{FF2B5EF4-FFF2-40B4-BE49-F238E27FC236}">
                <a16:creationId xmlns:a16="http://schemas.microsoft.com/office/drawing/2014/main" id="{43DECCB6-25D1-4BC7-A796-2575852758EE}"/>
              </a:ext>
            </a:extLst>
          </p:cNvPr>
          <p:cNvSpPr/>
          <p:nvPr/>
        </p:nvSpPr>
        <p:spPr>
          <a:xfrm>
            <a:off x="3776870" y="2683565"/>
            <a:ext cx="1921565" cy="7586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News Home</a:t>
            </a:r>
            <a:endParaRPr lang="en-IN" sz="2000" dirty="0"/>
          </a:p>
        </p:txBody>
      </p:sp>
      <p:sp>
        <p:nvSpPr>
          <p:cNvPr id="100" name="Rectangle 99">
            <a:extLst>
              <a:ext uri="{FF2B5EF4-FFF2-40B4-BE49-F238E27FC236}">
                <a16:creationId xmlns:a16="http://schemas.microsoft.com/office/drawing/2014/main" id="{64D3D0F7-F4A1-4501-8A17-98BC7EB54FE8}"/>
              </a:ext>
            </a:extLst>
          </p:cNvPr>
          <p:cNvSpPr/>
          <p:nvPr/>
        </p:nvSpPr>
        <p:spPr>
          <a:xfrm>
            <a:off x="6294786" y="3571460"/>
            <a:ext cx="1921565" cy="7586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Tap on Mic Icon</a:t>
            </a:r>
            <a:endParaRPr lang="en-IN" sz="2000" dirty="0"/>
          </a:p>
        </p:txBody>
      </p:sp>
      <p:sp>
        <p:nvSpPr>
          <p:cNvPr id="25" name="Rectangle 24">
            <a:extLst>
              <a:ext uri="{FF2B5EF4-FFF2-40B4-BE49-F238E27FC236}">
                <a16:creationId xmlns:a16="http://schemas.microsoft.com/office/drawing/2014/main" id="{B76C0E65-7099-4C5F-AE92-2D3E442D3DB4}"/>
              </a:ext>
            </a:extLst>
          </p:cNvPr>
          <p:cNvSpPr/>
          <p:nvPr/>
        </p:nvSpPr>
        <p:spPr>
          <a:xfrm>
            <a:off x="6261658" y="1828799"/>
            <a:ext cx="1921565" cy="7586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900" dirty="0"/>
              <a:t>Click on cards to find your news</a:t>
            </a:r>
            <a:endParaRPr lang="en-IN" sz="1900" dirty="0"/>
          </a:p>
        </p:txBody>
      </p:sp>
      <p:sp>
        <p:nvSpPr>
          <p:cNvPr id="31" name="Rectangle 30">
            <a:extLst>
              <a:ext uri="{FF2B5EF4-FFF2-40B4-BE49-F238E27FC236}">
                <a16:creationId xmlns:a16="http://schemas.microsoft.com/office/drawing/2014/main" id="{CD02E9A6-9E7D-44F3-83F5-C1E72F854FE4}"/>
              </a:ext>
            </a:extLst>
          </p:cNvPr>
          <p:cNvSpPr/>
          <p:nvPr/>
        </p:nvSpPr>
        <p:spPr>
          <a:xfrm>
            <a:off x="9004852" y="4151242"/>
            <a:ext cx="2150166" cy="7586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Redirect To the Next page</a:t>
            </a:r>
            <a:endParaRPr lang="en-IN" sz="2000" dirty="0"/>
          </a:p>
        </p:txBody>
      </p:sp>
      <p:sp>
        <p:nvSpPr>
          <p:cNvPr id="32" name="Rectangle 31">
            <a:extLst>
              <a:ext uri="{FF2B5EF4-FFF2-40B4-BE49-F238E27FC236}">
                <a16:creationId xmlns:a16="http://schemas.microsoft.com/office/drawing/2014/main" id="{05A501B7-C2C5-4047-801F-BDF55B433BC7}"/>
              </a:ext>
            </a:extLst>
          </p:cNvPr>
          <p:cNvSpPr/>
          <p:nvPr/>
        </p:nvSpPr>
        <p:spPr>
          <a:xfrm>
            <a:off x="9919252" y="5624721"/>
            <a:ext cx="1921565" cy="7586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Go Back</a:t>
            </a:r>
            <a:endParaRPr lang="en-IN" sz="2000" dirty="0"/>
          </a:p>
        </p:txBody>
      </p:sp>
      <p:sp>
        <p:nvSpPr>
          <p:cNvPr id="15" name="Arrow: Right 14">
            <a:extLst>
              <a:ext uri="{FF2B5EF4-FFF2-40B4-BE49-F238E27FC236}">
                <a16:creationId xmlns:a16="http://schemas.microsoft.com/office/drawing/2014/main" id="{C907FB12-6992-46AA-8A12-EC2171D27197}"/>
              </a:ext>
            </a:extLst>
          </p:cNvPr>
          <p:cNvSpPr/>
          <p:nvPr/>
        </p:nvSpPr>
        <p:spPr>
          <a:xfrm>
            <a:off x="3113293" y="2893114"/>
            <a:ext cx="556591" cy="33958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5" name="Arrow: Right 34">
            <a:extLst>
              <a:ext uri="{FF2B5EF4-FFF2-40B4-BE49-F238E27FC236}">
                <a16:creationId xmlns:a16="http://schemas.microsoft.com/office/drawing/2014/main" id="{C7517DFF-F420-4ED9-A80A-520374B303B5}"/>
              </a:ext>
            </a:extLst>
          </p:cNvPr>
          <p:cNvSpPr/>
          <p:nvPr/>
        </p:nvSpPr>
        <p:spPr>
          <a:xfrm rot="19963745">
            <a:off x="5732049" y="2574924"/>
            <a:ext cx="556591" cy="33958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6" name="Arrow: Right 35">
            <a:extLst>
              <a:ext uri="{FF2B5EF4-FFF2-40B4-BE49-F238E27FC236}">
                <a16:creationId xmlns:a16="http://schemas.microsoft.com/office/drawing/2014/main" id="{96583D60-4B69-4CA9-9646-5C2FCBFB1D02}"/>
              </a:ext>
            </a:extLst>
          </p:cNvPr>
          <p:cNvSpPr/>
          <p:nvPr/>
        </p:nvSpPr>
        <p:spPr>
          <a:xfrm rot="1970201">
            <a:off x="5746039" y="3306102"/>
            <a:ext cx="556591" cy="33958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7" name="Arrow: Right 36">
            <a:extLst>
              <a:ext uri="{FF2B5EF4-FFF2-40B4-BE49-F238E27FC236}">
                <a16:creationId xmlns:a16="http://schemas.microsoft.com/office/drawing/2014/main" id="{5BD9BB32-C5D1-482E-92FE-7F47CCE34769}"/>
              </a:ext>
            </a:extLst>
          </p:cNvPr>
          <p:cNvSpPr/>
          <p:nvPr/>
        </p:nvSpPr>
        <p:spPr>
          <a:xfrm rot="19963745">
            <a:off x="8318665" y="3272458"/>
            <a:ext cx="556591" cy="33958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8" name="Arrow: Right 37">
            <a:extLst>
              <a:ext uri="{FF2B5EF4-FFF2-40B4-BE49-F238E27FC236}">
                <a16:creationId xmlns:a16="http://schemas.microsoft.com/office/drawing/2014/main" id="{877AACD2-F3E7-425A-9206-C41941A1F9C3}"/>
              </a:ext>
            </a:extLst>
          </p:cNvPr>
          <p:cNvSpPr/>
          <p:nvPr/>
        </p:nvSpPr>
        <p:spPr>
          <a:xfrm rot="1970201">
            <a:off x="8307893" y="2574923"/>
            <a:ext cx="556591" cy="33958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9" name="Arrow: Right 38">
            <a:extLst>
              <a:ext uri="{FF2B5EF4-FFF2-40B4-BE49-F238E27FC236}">
                <a16:creationId xmlns:a16="http://schemas.microsoft.com/office/drawing/2014/main" id="{BA6279D9-E306-4375-B29B-FFA19B984C80}"/>
              </a:ext>
            </a:extLst>
          </p:cNvPr>
          <p:cNvSpPr/>
          <p:nvPr/>
        </p:nvSpPr>
        <p:spPr>
          <a:xfrm rot="5400000">
            <a:off x="9775135" y="3639375"/>
            <a:ext cx="556591" cy="33958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41" name="Arrow: Right 40">
            <a:extLst>
              <a:ext uri="{FF2B5EF4-FFF2-40B4-BE49-F238E27FC236}">
                <a16:creationId xmlns:a16="http://schemas.microsoft.com/office/drawing/2014/main" id="{23600DC8-5314-4322-9578-4E30D45E673C}"/>
              </a:ext>
            </a:extLst>
          </p:cNvPr>
          <p:cNvSpPr/>
          <p:nvPr/>
        </p:nvSpPr>
        <p:spPr>
          <a:xfrm rot="7468743">
            <a:off x="8726556" y="5087592"/>
            <a:ext cx="556591" cy="33958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43" name="Arrow: Right 42">
            <a:extLst>
              <a:ext uri="{FF2B5EF4-FFF2-40B4-BE49-F238E27FC236}">
                <a16:creationId xmlns:a16="http://schemas.microsoft.com/office/drawing/2014/main" id="{9437976B-2A76-45F9-BE5E-42967C45BD15}"/>
              </a:ext>
            </a:extLst>
          </p:cNvPr>
          <p:cNvSpPr/>
          <p:nvPr/>
        </p:nvSpPr>
        <p:spPr>
          <a:xfrm rot="3226732">
            <a:off x="10850218" y="5097531"/>
            <a:ext cx="556591" cy="33958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9" name="Arrow: Right 28">
            <a:extLst>
              <a:ext uri="{FF2B5EF4-FFF2-40B4-BE49-F238E27FC236}">
                <a16:creationId xmlns:a16="http://schemas.microsoft.com/office/drawing/2014/main" id="{A063BDE6-D4E4-4745-97FA-5555ADCA564F}"/>
              </a:ext>
            </a:extLst>
          </p:cNvPr>
          <p:cNvSpPr/>
          <p:nvPr/>
        </p:nvSpPr>
        <p:spPr>
          <a:xfrm rot="12856087">
            <a:off x="3724721" y="4615244"/>
            <a:ext cx="4178618" cy="23258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45" name="Arrow: Bent 44">
            <a:extLst>
              <a:ext uri="{FF2B5EF4-FFF2-40B4-BE49-F238E27FC236}">
                <a16:creationId xmlns:a16="http://schemas.microsoft.com/office/drawing/2014/main" id="{348AFAA6-36CE-4B58-82F2-33D4B0029E4B}"/>
              </a:ext>
            </a:extLst>
          </p:cNvPr>
          <p:cNvSpPr/>
          <p:nvPr/>
        </p:nvSpPr>
        <p:spPr>
          <a:xfrm flipH="1">
            <a:off x="11184737" y="2893114"/>
            <a:ext cx="570063" cy="2731607"/>
          </a:xfrm>
          <a:prstGeom prst="bentArrow">
            <a:avLst>
              <a:gd name="adj1" fmla="val 25000"/>
              <a:gd name="adj2" fmla="val 25000"/>
              <a:gd name="adj3" fmla="val 25000"/>
              <a:gd name="adj4" fmla="val 6914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r"/>
            <a:endParaRPr lang="en-IN" dirty="0">
              <a:solidFill>
                <a:schemeClr val="tx1"/>
              </a:solidFill>
            </a:endParaRPr>
          </a:p>
        </p:txBody>
      </p:sp>
    </p:spTree>
    <p:extLst>
      <p:ext uri="{BB962C8B-B14F-4D97-AF65-F5344CB8AC3E}">
        <p14:creationId xmlns:p14="http://schemas.microsoft.com/office/powerpoint/2010/main" val="29111239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BEDD75-7BC2-4AE5-9A82-159162B633AA}"/>
              </a:ext>
            </a:extLst>
          </p:cNvPr>
          <p:cNvSpPr>
            <a:spLocks noGrp="1"/>
          </p:cNvSpPr>
          <p:nvPr>
            <p:ph type="title"/>
          </p:nvPr>
        </p:nvSpPr>
        <p:spPr>
          <a:xfrm>
            <a:off x="1295400" y="500269"/>
            <a:ext cx="9601200" cy="771939"/>
          </a:xfrm>
        </p:spPr>
        <p:txBody>
          <a:bodyPr>
            <a:normAutofit/>
          </a:bodyPr>
          <a:lstStyle/>
          <a:p>
            <a:r>
              <a:rPr lang="en-US" b="1" u="sng" dirty="0"/>
              <a:t>UI designs –</a:t>
            </a:r>
            <a:endParaRPr lang="en-IN" b="1" u="sng" dirty="0"/>
          </a:p>
        </p:txBody>
      </p:sp>
      <p:sp>
        <p:nvSpPr>
          <p:cNvPr id="6" name="Rectangle 5">
            <a:extLst>
              <a:ext uri="{FF2B5EF4-FFF2-40B4-BE49-F238E27FC236}">
                <a16:creationId xmlns:a16="http://schemas.microsoft.com/office/drawing/2014/main" id="{31828DC2-97A3-414C-A7B8-4F38531FFCCA}"/>
              </a:ext>
            </a:extLst>
          </p:cNvPr>
          <p:cNvSpPr/>
          <p:nvPr/>
        </p:nvSpPr>
        <p:spPr>
          <a:xfrm>
            <a:off x="1295400" y="1533939"/>
            <a:ext cx="10124661" cy="482379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9" name="Oval 8">
            <a:extLst>
              <a:ext uri="{FF2B5EF4-FFF2-40B4-BE49-F238E27FC236}">
                <a16:creationId xmlns:a16="http://schemas.microsoft.com/office/drawing/2014/main" id="{1EE3F31D-9425-4775-9A57-D235955F18B8}"/>
              </a:ext>
            </a:extLst>
          </p:cNvPr>
          <p:cNvSpPr/>
          <p:nvPr/>
        </p:nvSpPr>
        <p:spPr>
          <a:xfrm>
            <a:off x="5512904" y="1701248"/>
            <a:ext cx="1166192" cy="1152939"/>
          </a:xfrm>
          <a:prstGeom prst="ellipse">
            <a:avLst/>
          </a:prstGeom>
          <a:solidFill>
            <a:schemeClr val="tx1">
              <a:lumMod val="85000"/>
              <a:lumOff val="15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b="1" dirty="0">
                <a:solidFill>
                  <a:schemeClr val="bg1"/>
                </a:solidFill>
              </a:rPr>
              <a:t>LOGO</a:t>
            </a:r>
            <a:endParaRPr lang="en-IN" sz="2000" b="1" dirty="0">
              <a:solidFill>
                <a:schemeClr val="bg1"/>
              </a:solidFill>
            </a:endParaRPr>
          </a:p>
        </p:txBody>
      </p:sp>
      <p:sp>
        <p:nvSpPr>
          <p:cNvPr id="10" name="Rectangle: Rounded Corners 9">
            <a:extLst>
              <a:ext uri="{FF2B5EF4-FFF2-40B4-BE49-F238E27FC236}">
                <a16:creationId xmlns:a16="http://schemas.microsoft.com/office/drawing/2014/main" id="{AE391947-B542-45E1-8577-6ED924113B3E}"/>
              </a:ext>
            </a:extLst>
          </p:cNvPr>
          <p:cNvSpPr/>
          <p:nvPr/>
        </p:nvSpPr>
        <p:spPr>
          <a:xfrm>
            <a:off x="1878496" y="2955235"/>
            <a:ext cx="1789044" cy="2491408"/>
          </a:xfrm>
          <a:prstGeom prst="roundRect">
            <a:avLst/>
          </a:prstGeom>
          <a:solidFill>
            <a:srgbClr val="0070C0"/>
          </a:solidFill>
        </p:spPr>
        <p:style>
          <a:lnRef idx="2">
            <a:schemeClr val="accent5">
              <a:shade val="50000"/>
            </a:schemeClr>
          </a:lnRef>
          <a:fillRef idx="1002">
            <a:schemeClr val="dk2"/>
          </a:fillRef>
          <a:effectRef idx="0">
            <a:schemeClr val="accent5"/>
          </a:effectRef>
          <a:fontRef idx="minor">
            <a:schemeClr val="lt1"/>
          </a:fontRef>
        </p:style>
        <p:txBody>
          <a:bodyPr rtlCol="0" anchor="ctr"/>
          <a:lstStyle/>
          <a:p>
            <a:pPr algn="ctr"/>
            <a:r>
              <a:rPr lang="en-US" sz="2000" b="1" dirty="0">
                <a:solidFill>
                  <a:schemeClr val="bg1"/>
                </a:solidFill>
              </a:rPr>
              <a:t>NEWS BY SOURCE</a:t>
            </a:r>
            <a:endParaRPr lang="en-IN" sz="2000" b="1" dirty="0">
              <a:solidFill>
                <a:schemeClr val="bg1"/>
              </a:solidFill>
            </a:endParaRPr>
          </a:p>
        </p:txBody>
      </p:sp>
      <p:sp>
        <p:nvSpPr>
          <p:cNvPr id="25" name="Rectangle: Rounded Corners 24">
            <a:extLst>
              <a:ext uri="{FF2B5EF4-FFF2-40B4-BE49-F238E27FC236}">
                <a16:creationId xmlns:a16="http://schemas.microsoft.com/office/drawing/2014/main" id="{89BAB8E3-A150-4A47-9943-853D2350D0E6}"/>
              </a:ext>
            </a:extLst>
          </p:cNvPr>
          <p:cNvSpPr/>
          <p:nvPr/>
        </p:nvSpPr>
        <p:spPr>
          <a:xfrm>
            <a:off x="4306956" y="2955235"/>
            <a:ext cx="1789044" cy="2491408"/>
          </a:xfrm>
          <a:prstGeom prst="roundRect">
            <a:avLst/>
          </a:prstGeom>
          <a:solidFill>
            <a:srgbClr val="0070C0"/>
          </a:solidFill>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000" b="1" dirty="0">
                <a:solidFill>
                  <a:schemeClr val="bg1"/>
                </a:solidFill>
              </a:rPr>
              <a:t>NEWS BY CATAGORIES</a:t>
            </a:r>
            <a:endParaRPr lang="en-IN" sz="2000" b="1" dirty="0">
              <a:solidFill>
                <a:schemeClr val="bg1"/>
              </a:solidFill>
            </a:endParaRPr>
          </a:p>
        </p:txBody>
      </p:sp>
      <p:sp>
        <p:nvSpPr>
          <p:cNvPr id="26" name="Rectangle: Rounded Corners 25">
            <a:extLst>
              <a:ext uri="{FF2B5EF4-FFF2-40B4-BE49-F238E27FC236}">
                <a16:creationId xmlns:a16="http://schemas.microsoft.com/office/drawing/2014/main" id="{9BB04391-CED9-483E-8D21-1A62AA4C3526}"/>
              </a:ext>
            </a:extLst>
          </p:cNvPr>
          <p:cNvSpPr/>
          <p:nvPr/>
        </p:nvSpPr>
        <p:spPr>
          <a:xfrm>
            <a:off x="6679096" y="2955235"/>
            <a:ext cx="1789044" cy="2491408"/>
          </a:xfrm>
          <a:prstGeom prst="roundRect">
            <a:avLst/>
          </a:prstGeom>
          <a:solidFill>
            <a:srgbClr val="0070C0"/>
          </a:solidFill>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000" b="1" dirty="0">
                <a:solidFill>
                  <a:schemeClr val="bg1"/>
                </a:solidFill>
              </a:rPr>
              <a:t>NEWS BY TERM</a:t>
            </a:r>
            <a:endParaRPr lang="en-IN" sz="2000" b="1" dirty="0">
              <a:solidFill>
                <a:schemeClr val="bg1"/>
              </a:solidFill>
            </a:endParaRPr>
          </a:p>
        </p:txBody>
      </p:sp>
      <p:sp>
        <p:nvSpPr>
          <p:cNvPr id="27" name="Rectangle: Rounded Corners 26">
            <a:extLst>
              <a:ext uri="{FF2B5EF4-FFF2-40B4-BE49-F238E27FC236}">
                <a16:creationId xmlns:a16="http://schemas.microsoft.com/office/drawing/2014/main" id="{D0EDB5B3-B80B-48DC-BF1C-C71DEB5358C6}"/>
              </a:ext>
            </a:extLst>
          </p:cNvPr>
          <p:cNvSpPr/>
          <p:nvPr/>
        </p:nvSpPr>
        <p:spPr>
          <a:xfrm>
            <a:off x="9056203" y="2955235"/>
            <a:ext cx="1789044" cy="2491408"/>
          </a:xfrm>
          <a:prstGeom prst="roundRect">
            <a:avLst/>
          </a:prstGeom>
          <a:solidFill>
            <a:srgbClr val="0070C0"/>
          </a:solidFill>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000" b="1" dirty="0">
                <a:solidFill>
                  <a:schemeClr val="bg1"/>
                </a:solidFill>
              </a:rPr>
              <a:t>LATEST NEWS</a:t>
            </a:r>
            <a:endParaRPr lang="en-IN" sz="2000" b="1" dirty="0">
              <a:solidFill>
                <a:schemeClr val="bg1"/>
              </a:solidFill>
            </a:endParaRPr>
          </a:p>
        </p:txBody>
      </p:sp>
      <p:pic>
        <p:nvPicPr>
          <p:cNvPr id="12" name="Picture 11">
            <a:extLst>
              <a:ext uri="{FF2B5EF4-FFF2-40B4-BE49-F238E27FC236}">
                <a16:creationId xmlns:a16="http://schemas.microsoft.com/office/drawing/2014/main" id="{71E6C63C-52DB-4E39-A45E-3FACFBB8E59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84954" y="5490541"/>
            <a:ext cx="823292" cy="823292"/>
          </a:xfrm>
          <a:prstGeom prst="rect">
            <a:avLst/>
          </a:prstGeom>
        </p:spPr>
      </p:pic>
      <p:sp>
        <p:nvSpPr>
          <p:cNvPr id="13" name="Rectangle: Rounded Corners 12">
            <a:extLst>
              <a:ext uri="{FF2B5EF4-FFF2-40B4-BE49-F238E27FC236}">
                <a16:creationId xmlns:a16="http://schemas.microsoft.com/office/drawing/2014/main" id="{5E2CCC6A-6D5B-4FC3-8BFC-7DEF8149D7E0}"/>
              </a:ext>
            </a:extLst>
          </p:cNvPr>
          <p:cNvSpPr/>
          <p:nvPr/>
        </p:nvSpPr>
        <p:spPr>
          <a:xfrm>
            <a:off x="4837043" y="5762211"/>
            <a:ext cx="5536096" cy="411646"/>
          </a:xfrm>
          <a:prstGeom prst="roundRect">
            <a:avLst/>
          </a:prstGeom>
          <a:solidFill>
            <a:schemeClr val="accent6">
              <a:lumMod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700" b="1" dirty="0">
                <a:solidFill>
                  <a:schemeClr val="bg1"/>
                </a:solidFill>
              </a:rPr>
              <a:t>TAP HERE TO GIVE VOICE COMMAND TO THE APPLICATION</a:t>
            </a:r>
            <a:endParaRPr lang="en-IN" sz="1700" b="1" dirty="0">
              <a:solidFill>
                <a:schemeClr val="bg1"/>
              </a:solidFill>
            </a:endParaRPr>
          </a:p>
        </p:txBody>
      </p:sp>
      <p:sp>
        <p:nvSpPr>
          <p:cNvPr id="14" name="TextBox 13">
            <a:extLst>
              <a:ext uri="{FF2B5EF4-FFF2-40B4-BE49-F238E27FC236}">
                <a16:creationId xmlns:a16="http://schemas.microsoft.com/office/drawing/2014/main" id="{A0D00275-56E6-4F92-9B1D-156433CF10BA}"/>
              </a:ext>
            </a:extLst>
          </p:cNvPr>
          <p:cNvSpPr txBox="1"/>
          <p:nvPr/>
        </p:nvSpPr>
        <p:spPr>
          <a:xfrm>
            <a:off x="1470990" y="1701248"/>
            <a:ext cx="2196549" cy="430887"/>
          </a:xfrm>
          <a:prstGeom prst="rect">
            <a:avLst/>
          </a:prstGeom>
          <a:noFill/>
        </p:spPr>
        <p:txBody>
          <a:bodyPr wrap="square" rtlCol="0">
            <a:spAutoFit/>
          </a:bodyPr>
          <a:lstStyle/>
          <a:p>
            <a:r>
              <a:rPr lang="en-US" sz="2200" b="1" dirty="0"/>
              <a:t>HOME PAGE</a:t>
            </a:r>
            <a:endParaRPr lang="en-IN" sz="2200" b="1" dirty="0"/>
          </a:p>
        </p:txBody>
      </p:sp>
    </p:spTree>
    <p:extLst>
      <p:ext uri="{BB962C8B-B14F-4D97-AF65-F5344CB8AC3E}">
        <p14:creationId xmlns:p14="http://schemas.microsoft.com/office/powerpoint/2010/main" val="1896366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BEDD75-7BC2-4AE5-9A82-159162B633AA}"/>
              </a:ext>
            </a:extLst>
          </p:cNvPr>
          <p:cNvSpPr>
            <a:spLocks noGrp="1"/>
          </p:cNvSpPr>
          <p:nvPr>
            <p:ph type="title"/>
          </p:nvPr>
        </p:nvSpPr>
        <p:spPr>
          <a:xfrm>
            <a:off x="1295400" y="500269"/>
            <a:ext cx="9601200" cy="771939"/>
          </a:xfrm>
        </p:spPr>
        <p:txBody>
          <a:bodyPr>
            <a:normAutofit/>
          </a:bodyPr>
          <a:lstStyle/>
          <a:p>
            <a:r>
              <a:rPr lang="en-US" b="1" u="sng" dirty="0"/>
              <a:t>Next page –</a:t>
            </a:r>
            <a:endParaRPr lang="en-IN" b="1" u="sng" dirty="0"/>
          </a:p>
        </p:txBody>
      </p:sp>
      <p:sp>
        <p:nvSpPr>
          <p:cNvPr id="6" name="Rectangle 5">
            <a:extLst>
              <a:ext uri="{FF2B5EF4-FFF2-40B4-BE49-F238E27FC236}">
                <a16:creationId xmlns:a16="http://schemas.microsoft.com/office/drawing/2014/main" id="{31828DC2-97A3-414C-A7B8-4F38531FFCCA}"/>
              </a:ext>
            </a:extLst>
          </p:cNvPr>
          <p:cNvSpPr/>
          <p:nvPr/>
        </p:nvSpPr>
        <p:spPr>
          <a:xfrm>
            <a:off x="1295400" y="1520687"/>
            <a:ext cx="10124661" cy="482379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9" name="Oval 8">
            <a:extLst>
              <a:ext uri="{FF2B5EF4-FFF2-40B4-BE49-F238E27FC236}">
                <a16:creationId xmlns:a16="http://schemas.microsoft.com/office/drawing/2014/main" id="{1EE3F31D-9425-4775-9A57-D235955F18B8}"/>
              </a:ext>
            </a:extLst>
          </p:cNvPr>
          <p:cNvSpPr/>
          <p:nvPr/>
        </p:nvSpPr>
        <p:spPr>
          <a:xfrm>
            <a:off x="5512904" y="1701248"/>
            <a:ext cx="1166192" cy="1152939"/>
          </a:xfrm>
          <a:prstGeom prst="ellipse">
            <a:avLst/>
          </a:prstGeom>
          <a:solidFill>
            <a:srgbClr val="302E2F"/>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b="1" dirty="0">
                <a:solidFill>
                  <a:schemeClr val="bg1"/>
                </a:solidFill>
              </a:rPr>
              <a:t>LOGO</a:t>
            </a:r>
            <a:endParaRPr lang="en-IN" sz="2000" b="1" dirty="0">
              <a:solidFill>
                <a:schemeClr val="bg1"/>
              </a:solidFill>
            </a:endParaRPr>
          </a:p>
        </p:txBody>
      </p:sp>
      <p:sp>
        <p:nvSpPr>
          <p:cNvPr id="10" name="Rectangle: Rounded Corners 9">
            <a:extLst>
              <a:ext uri="{FF2B5EF4-FFF2-40B4-BE49-F238E27FC236}">
                <a16:creationId xmlns:a16="http://schemas.microsoft.com/office/drawing/2014/main" id="{AE391947-B542-45E1-8577-6ED924113B3E}"/>
              </a:ext>
            </a:extLst>
          </p:cNvPr>
          <p:cNvSpPr/>
          <p:nvPr/>
        </p:nvSpPr>
        <p:spPr>
          <a:xfrm>
            <a:off x="1878496" y="2955235"/>
            <a:ext cx="1789044" cy="2491408"/>
          </a:xfrm>
          <a:prstGeom prst="roundRect">
            <a:avLst/>
          </a:prstGeom>
          <a:solidFill>
            <a:srgbClr val="0070C0"/>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000" b="1" dirty="0">
                <a:solidFill>
                  <a:schemeClr val="bg1"/>
                </a:solidFill>
              </a:rPr>
              <a:t>NEWS CARD</a:t>
            </a:r>
          </a:p>
          <a:p>
            <a:pPr algn="ctr"/>
            <a:endParaRPr lang="en-US" sz="2000" b="1" dirty="0">
              <a:solidFill>
                <a:schemeClr val="bg1"/>
              </a:solidFill>
            </a:endParaRPr>
          </a:p>
          <a:p>
            <a:pPr algn="ctr"/>
            <a:endParaRPr lang="en-US" sz="2000" b="1" dirty="0">
              <a:solidFill>
                <a:schemeClr val="bg1"/>
              </a:solidFill>
            </a:endParaRPr>
          </a:p>
          <a:p>
            <a:pPr algn="ctr"/>
            <a:endParaRPr lang="en-US" sz="2000" b="1" dirty="0">
              <a:solidFill>
                <a:schemeClr val="bg1"/>
              </a:solidFill>
            </a:endParaRPr>
          </a:p>
          <a:p>
            <a:pPr algn="ctr"/>
            <a:endParaRPr lang="en-US" sz="2000" b="1" dirty="0">
              <a:solidFill>
                <a:schemeClr val="bg1"/>
              </a:solidFill>
            </a:endParaRPr>
          </a:p>
          <a:p>
            <a:pPr algn="ctr"/>
            <a:r>
              <a:rPr lang="en-US" sz="2000" b="1" dirty="0">
                <a:solidFill>
                  <a:schemeClr val="bg1"/>
                </a:solidFill>
              </a:rPr>
              <a:t>1</a:t>
            </a:r>
            <a:endParaRPr lang="en-IN" sz="2000" b="1" dirty="0">
              <a:solidFill>
                <a:schemeClr val="bg1"/>
              </a:solidFill>
            </a:endParaRPr>
          </a:p>
        </p:txBody>
      </p:sp>
      <p:sp>
        <p:nvSpPr>
          <p:cNvPr id="25" name="Rectangle: Rounded Corners 24">
            <a:extLst>
              <a:ext uri="{FF2B5EF4-FFF2-40B4-BE49-F238E27FC236}">
                <a16:creationId xmlns:a16="http://schemas.microsoft.com/office/drawing/2014/main" id="{89BAB8E3-A150-4A47-9943-853D2350D0E6}"/>
              </a:ext>
            </a:extLst>
          </p:cNvPr>
          <p:cNvSpPr/>
          <p:nvPr/>
        </p:nvSpPr>
        <p:spPr>
          <a:xfrm>
            <a:off x="4250636" y="2955235"/>
            <a:ext cx="1789044" cy="2491408"/>
          </a:xfrm>
          <a:prstGeom prst="roundRect">
            <a:avLst/>
          </a:prstGeom>
          <a:solidFill>
            <a:srgbClr val="0070C0"/>
          </a:soli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2000" b="1" dirty="0">
              <a:solidFill>
                <a:schemeClr val="bg1"/>
              </a:solidFill>
            </a:endParaRPr>
          </a:p>
          <a:p>
            <a:pPr algn="ctr"/>
            <a:r>
              <a:rPr lang="en-US" sz="2000" b="1" dirty="0">
                <a:solidFill>
                  <a:schemeClr val="bg1"/>
                </a:solidFill>
              </a:rPr>
              <a:t>NEWS CARD</a:t>
            </a:r>
          </a:p>
          <a:p>
            <a:pPr algn="ctr"/>
            <a:endParaRPr lang="en-US" sz="2000" b="1" dirty="0">
              <a:solidFill>
                <a:schemeClr val="bg1"/>
              </a:solidFill>
            </a:endParaRPr>
          </a:p>
          <a:p>
            <a:pPr algn="ctr"/>
            <a:endParaRPr lang="en-US" sz="2000" b="1" dirty="0">
              <a:solidFill>
                <a:schemeClr val="bg1"/>
              </a:solidFill>
            </a:endParaRPr>
          </a:p>
          <a:p>
            <a:pPr algn="ctr"/>
            <a:endParaRPr lang="en-US" sz="2000" b="1" dirty="0">
              <a:solidFill>
                <a:schemeClr val="bg1"/>
              </a:solidFill>
            </a:endParaRPr>
          </a:p>
          <a:p>
            <a:pPr algn="ctr"/>
            <a:endParaRPr lang="en-US" sz="2000" b="1" dirty="0">
              <a:solidFill>
                <a:schemeClr val="bg1"/>
              </a:solidFill>
            </a:endParaRPr>
          </a:p>
          <a:p>
            <a:pPr algn="ctr"/>
            <a:r>
              <a:rPr lang="en-US" sz="2000" b="1" dirty="0">
                <a:solidFill>
                  <a:schemeClr val="bg1"/>
                </a:solidFill>
              </a:rPr>
              <a:t>2</a:t>
            </a:r>
            <a:endParaRPr lang="en-IN" sz="2000" b="1" dirty="0">
              <a:solidFill>
                <a:schemeClr val="bg1"/>
              </a:solidFill>
            </a:endParaRPr>
          </a:p>
          <a:p>
            <a:pPr algn="ctr"/>
            <a:endParaRPr lang="en-IN" sz="2000" b="1" dirty="0">
              <a:solidFill>
                <a:schemeClr val="bg1"/>
              </a:solidFill>
            </a:endParaRPr>
          </a:p>
        </p:txBody>
      </p:sp>
      <p:sp>
        <p:nvSpPr>
          <p:cNvPr id="26" name="Rectangle: Rounded Corners 25">
            <a:extLst>
              <a:ext uri="{FF2B5EF4-FFF2-40B4-BE49-F238E27FC236}">
                <a16:creationId xmlns:a16="http://schemas.microsoft.com/office/drawing/2014/main" id="{9BB04391-CED9-483E-8D21-1A62AA4C3526}"/>
              </a:ext>
            </a:extLst>
          </p:cNvPr>
          <p:cNvSpPr/>
          <p:nvPr/>
        </p:nvSpPr>
        <p:spPr>
          <a:xfrm>
            <a:off x="6679096" y="2955235"/>
            <a:ext cx="1789044" cy="2491408"/>
          </a:xfrm>
          <a:prstGeom prst="roundRect">
            <a:avLst/>
          </a:prstGeom>
          <a:solidFill>
            <a:srgbClr val="0070C0"/>
          </a:soli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2000" b="1" dirty="0">
              <a:solidFill>
                <a:schemeClr val="bg1"/>
              </a:solidFill>
            </a:endParaRPr>
          </a:p>
          <a:p>
            <a:pPr algn="ctr"/>
            <a:r>
              <a:rPr lang="en-US" sz="2000" b="1" dirty="0">
                <a:solidFill>
                  <a:schemeClr val="bg1"/>
                </a:solidFill>
              </a:rPr>
              <a:t>NEWS CARD</a:t>
            </a:r>
          </a:p>
          <a:p>
            <a:pPr algn="ctr"/>
            <a:endParaRPr lang="en-US" sz="2000" b="1" dirty="0">
              <a:solidFill>
                <a:schemeClr val="bg1"/>
              </a:solidFill>
            </a:endParaRPr>
          </a:p>
          <a:p>
            <a:pPr algn="ctr"/>
            <a:endParaRPr lang="en-US" sz="2000" b="1" dirty="0">
              <a:solidFill>
                <a:schemeClr val="bg1"/>
              </a:solidFill>
            </a:endParaRPr>
          </a:p>
          <a:p>
            <a:pPr algn="ctr"/>
            <a:endParaRPr lang="en-US" sz="2000" b="1" dirty="0">
              <a:solidFill>
                <a:schemeClr val="bg1"/>
              </a:solidFill>
            </a:endParaRPr>
          </a:p>
          <a:p>
            <a:pPr algn="ctr"/>
            <a:endParaRPr lang="en-US" sz="2000" b="1" dirty="0">
              <a:solidFill>
                <a:schemeClr val="bg1"/>
              </a:solidFill>
            </a:endParaRPr>
          </a:p>
          <a:p>
            <a:pPr algn="ctr"/>
            <a:r>
              <a:rPr lang="en-US" sz="2000" b="1" dirty="0">
                <a:solidFill>
                  <a:schemeClr val="bg1"/>
                </a:solidFill>
              </a:rPr>
              <a:t>3</a:t>
            </a:r>
            <a:endParaRPr lang="en-IN" sz="2000" b="1" dirty="0">
              <a:solidFill>
                <a:schemeClr val="bg1"/>
              </a:solidFill>
            </a:endParaRPr>
          </a:p>
          <a:p>
            <a:pPr algn="ctr"/>
            <a:endParaRPr lang="en-IN" sz="2000" b="1" dirty="0">
              <a:solidFill>
                <a:schemeClr val="bg1"/>
              </a:solidFill>
            </a:endParaRPr>
          </a:p>
        </p:txBody>
      </p:sp>
      <p:sp>
        <p:nvSpPr>
          <p:cNvPr id="27" name="Rectangle: Rounded Corners 26">
            <a:extLst>
              <a:ext uri="{FF2B5EF4-FFF2-40B4-BE49-F238E27FC236}">
                <a16:creationId xmlns:a16="http://schemas.microsoft.com/office/drawing/2014/main" id="{D0EDB5B3-B80B-48DC-BF1C-C71DEB5358C6}"/>
              </a:ext>
            </a:extLst>
          </p:cNvPr>
          <p:cNvSpPr/>
          <p:nvPr/>
        </p:nvSpPr>
        <p:spPr>
          <a:xfrm>
            <a:off x="9056203" y="2955235"/>
            <a:ext cx="1789044" cy="2491408"/>
          </a:xfrm>
          <a:prstGeom prst="roundRect">
            <a:avLst/>
          </a:prstGeom>
          <a:solidFill>
            <a:srgbClr val="0070C0"/>
          </a:soli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2000" b="1" dirty="0">
              <a:solidFill>
                <a:schemeClr val="bg1"/>
              </a:solidFill>
            </a:endParaRPr>
          </a:p>
          <a:p>
            <a:pPr algn="ctr"/>
            <a:r>
              <a:rPr lang="en-US" sz="2000" b="1" dirty="0">
                <a:solidFill>
                  <a:schemeClr val="bg1"/>
                </a:solidFill>
              </a:rPr>
              <a:t>NEWS CARD</a:t>
            </a:r>
          </a:p>
          <a:p>
            <a:pPr algn="ctr"/>
            <a:endParaRPr lang="en-US" sz="2000" b="1" dirty="0">
              <a:solidFill>
                <a:schemeClr val="bg1"/>
              </a:solidFill>
            </a:endParaRPr>
          </a:p>
          <a:p>
            <a:pPr algn="ctr"/>
            <a:endParaRPr lang="en-US" sz="2000" b="1" dirty="0">
              <a:solidFill>
                <a:schemeClr val="bg1"/>
              </a:solidFill>
            </a:endParaRPr>
          </a:p>
          <a:p>
            <a:pPr algn="ctr"/>
            <a:endParaRPr lang="en-US" sz="2000" b="1" dirty="0">
              <a:solidFill>
                <a:schemeClr val="bg1"/>
              </a:solidFill>
            </a:endParaRPr>
          </a:p>
          <a:p>
            <a:pPr algn="ctr"/>
            <a:endParaRPr lang="en-US" sz="2000" b="1" dirty="0">
              <a:solidFill>
                <a:schemeClr val="bg1"/>
              </a:solidFill>
            </a:endParaRPr>
          </a:p>
          <a:p>
            <a:pPr algn="ctr"/>
            <a:r>
              <a:rPr lang="en-US" sz="2000" b="1" dirty="0">
                <a:solidFill>
                  <a:schemeClr val="bg1"/>
                </a:solidFill>
              </a:rPr>
              <a:t>4</a:t>
            </a:r>
            <a:endParaRPr lang="en-IN" sz="2000" b="1" dirty="0">
              <a:solidFill>
                <a:schemeClr val="bg1"/>
              </a:solidFill>
            </a:endParaRPr>
          </a:p>
          <a:p>
            <a:pPr algn="ctr"/>
            <a:endParaRPr lang="en-IN" sz="2000" b="1" dirty="0">
              <a:solidFill>
                <a:schemeClr val="bg1"/>
              </a:solidFill>
            </a:endParaRPr>
          </a:p>
        </p:txBody>
      </p:sp>
      <p:pic>
        <p:nvPicPr>
          <p:cNvPr id="12" name="Picture 11">
            <a:extLst>
              <a:ext uri="{FF2B5EF4-FFF2-40B4-BE49-F238E27FC236}">
                <a16:creationId xmlns:a16="http://schemas.microsoft.com/office/drawing/2014/main" id="{71E6C63C-52DB-4E39-A45E-3FACFBB8E59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84954" y="5490541"/>
            <a:ext cx="823292" cy="823292"/>
          </a:xfrm>
          <a:prstGeom prst="rect">
            <a:avLst/>
          </a:prstGeom>
        </p:spPr>
      </p:pic>
      <p:sp>
        <p:nvSpPr>
          <p:cNvPr id="13" name="Rectangle: Rounded Corners 12">
            <a:extLst>
              <a:ext uri="{FF2B5EF4-FFF2-40B4-BE49-F238E27FC236}">
                <a16:creationId xmlns:a16="http://schemas.microsoft.com/office/drawing/2014/main" id="{5E2CCC6A-6D5B-4FC3-8BFC-7DEF8149D7E0}"/>
              </a:ext>
            </a:extLst>
          </p:cNvPr>
          <p:cNvSpPr/>
          <p:nvPr/>
        </p:nvSpPr>
        <p:spPr>
          <a:xfrm>
            <a:off x="4837043" y="5762211"/>
            <a:ext cx="5536096" cy="411646"/>
          </a:xfrm>
          <a:prstGeom prst="roundRect">
            <a:avLst/>
          </a:prstGeom>
          <a:solidFill>
            <a:schemeClr val="accent6">
              <a:lumMod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700" b="1" dirty="0">
                <a:solidFill>
                  <a:schemeClr val="bg1"/>
                </a:solidFill>
              </a:rPr>
              <a:t>TAP HERE TO GIVE VOICE COMMAND TO THE APPLICATION</a:t>
            </a:r>
            <a:endParaRPr lang="en-IN" sz="1700" b="1" dirty="0">
              <a:solidFill>
                <a:schemeClr val="bg1"/>
              </a:solidFill>
            </a:endParaRPr>
          </a:p>
        </p:txBody>
      </p:sp>
      <p:sp>
        <p:nvSpPr>
          <p:cNvPr id="2" name="Flowchart: Terminator 1">
            <a:extLst>
              <a:ext uri="{FF2B5EF4-FFF2-40B4-BE49-F238E27FC236}">
                <a16:creationId xmlns:a16="http://schemas.microsoft.com/office/drawing/2014/main" id="{AAC8A94D-06A5-4921-B788-ABE6A997FAC7}"/>
              </a:ext>
            </a:extLst>
          </p:cNvPr>
          <p:cNvSpPr/>
          <p:nvPr/>
        </p:nvSpPr>
        <p:spPr>
          <a:xfrm>
            <a:off x="1919909" y="2299252"/>
            <a:ext cx="1789044" cy="525117"/>
          </a:xfrm>
          <a:prstGeom prst="flowChartTerminator">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a:t>GO BACK</a:t>
            </a:r>
            <a:endParaRPr lang="en-IN" dirty="0"/>
          </a:p>
        </p:txBody>
      </p:sp>
      <p:sp>
        <p:nvSpPr>
          <p:cNvPr id="15" name="Flowchart: Terminator 14">
            <a:extLst>
              <a:ext uri="{FF2B5EF4-FFF2-40B4-BE49-F238E27FC236}">
                <a16:creationId xmlns:a16="http://schemas.microsoft.com/office/drawing/2014/main" id="{24286BD5-6AD8-44CE-9F35-BF08B15C125A}"/>
              </a:ext>
            </a:extLst>
          </p:cNvPr>
          <p:cNvSpPr/>
          <p:nvPr/>
        </p:nvSpPr>
        <p:spPr>
          <a:xfrm>
            <a:off x="1919909" y="1662734"/>
            <a:ext cx="1789044" cy="525117"/>
          </a:xfrm>
          <a:prstGeom prst="flowChartTerminator">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a:t>HOME</a:t>
            </a:r>
            <a:endParaRPr lang="en-IN" dirty="0"/>
          </a:p>
        </p:txBody>
      </p:sp>
    </p:spTree>
    <p:extLst>
      <p:ext uri="{BB962C8B-B14F-4D97-AF65-F5344CB8AC3E}">
        <p14:creationId xmlns:p14="http://schemas.microsoft.com/office/powerpoint/2010/main" val="11952271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4206" y="206034"/>
            <a:ext cx="10338346" cy="906442"/>
          </a:xfrm>
        </p:spPr>
        <p:txBody>
          <a:bodyPr>
            <a:normAutofit/>
          </a:bodyPr>
          <a:lstStyle/>
          <a:p>
            <a:pPr algn="ctr"/>
            <a:r>
              <a:rPr lang="en-US" b="1" u="sng" dirty="0">
                <a:solidFill>
                  <a:schemeClr val="tx1">
                    <a:lumMod val="75000"/>
                    <a:lumOff val="25000"/>
                  </a:schemeClr>
                </a:solidFill>
              </a:rPr>
              <a:t>Pros of Conversational News app</a:t>
            </a:r>
            <a:endParaRPr lang="en-IN" b="1" u="sng" dirty="0">
              <a:solidFill>
                <a:schemeClr val="tx1">
                  <a:lumMod val="75000"/>
                  <a:lumOff val="25000"/>
                </a:schemeClr>
              </a:solidFill>
            </a:endParaRPr>
          </a:p>
        </p:txBody>
      </p:sp>
      <p:graphicFrame>
        <p:nvGraphicFramePr>
          <p:cNvPr id="17" name="Content Placeholder 6">
            <a:extLst>
              <a:ext uri="{FF2B5EF4-FFF2-40B4-BE49-F238E27FC236}">
                <a16:creationId xmlns:a16="http://schemas.microsoft.com/office/drawing/2014/main" id="{F7D729EB-FBD1-4AB1-AD46-CFF1DB5204A2}"/>
              </a:ext>
            </a:extLst>
          </p:cNvPr>
          <p:cNvGraphicFramePr>
            <a:graphicFrameLocks/>
          </p:cNvGraphicFramePr>
          <p:nvPr>
            <p:extLst>
              <p:ext uri="{D42A27DB-BD31-4B8C-83A1-F6EECF244321}">
                <p14:modId xmlns:p14="http://schemas.microsoft.com/office/powerpoint/2010/main" val="10709690"/>
              </p:ext>
            </p:extLst>
          </p:nvPr>
        </p:nvGraphicFramePr>
        <p:xfrm>
          <a:off x="1442430" y="1775081"/>
          <a:ext cx="4734582" cy="2185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8" name="Content Placeholder 6">
            <a:extLst>
              <a:ext uri="{FF2B5EF4-FFF2-40B4-BE49-F238E27FC236}">
                <a16:creationId xmlns:a16="http://schemas.microsoft.com/office/drawing/2014/main" id="{8EDD47EE-8BB1-42A9-8220-3A3855BF89DC}"/>
              </a:ext>
            </a:extLst>
          </p:cNvPr>
          <p:cNvGraphicFramePr>
            <a:graphicFrameLocks/>
          </p:cNvGraphicFramePr>
          <p:nvPr>
            <p:extLst>
              <p:ext uri="{D42A27DB-BD31-4B8C-83A1-F6EECF244321}">
                <p14:modId xmlns:p14="http://schemas.microsoft.com/office/powerpoint/2010/main" val="3580962665"/>
              </p:ext>
            </p:extLst>
          </p:nvPr>
        </p:nvGraphicFramePr>
        <p:xfrm>
          <a:off x="6349290" y="1670642"/>
          <a:ext cx="5289172" cy="219568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9" name="Content Placeholder 6">
            <a:extLst>
              <a:ext uri="{FF2B5EF4-FFF2-40B4-BE49-F238E27FC236}">
                <a16:creationId xmlns:a16="http://schemas.microsoft.com/office/drawing/2014/main" id="{3B0A9465-06D4-4832-9479-2934A5EBE5EB}"/>
              </a:ext>
            </a:extLst>
          </p:cNvPr>
          <p:cNvGraphicFramePr>
            <a:graphicFrameLocks/>
          </p:cNvGraphicFramePr>
          <p:nvPr>
            <p:extLst>
              <p:ext uri="{D42A27DB-BD31-4B8C-83A1-F6EECF244321}">
                <p14:modId xmlns:p14="http://schemas.microsoft.com/office/powerpoint/2010/main" val="362134505"/>
              </p:ext>
            </p:extLst>
          </p:nvPr>
        </p:nvGraphicFramePr>
        <p:xfrm>
          <a:off x="1093138" y="4409696"/>
          <a:ext cx="5256152" cy="2448304"/>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21" name="TextBox 20">
            <a:extLst>
              <a:ext uri="{FF2B5EF4-FFF2-40B4-BE49-F238E27FC236}">
                <a16:creationId xmlns:a16="http://schemas.microsoft.com/office/drawing/2014/main" id="{42D81CE6-2C85-4609-BAE5-781D1EBA64F7}"/>
              </a:ext>
            </a:extLst>
          </p:cNvPr>
          <p:cNvSpPr txBox="1"/>
          <p:nvPr/>
        </p:nvSpPr>
        <p:spPr>
          <a:xfrm>
            <a:off x="1815548" y="1025657"/>
            <a:ext cx="4027163" cy="954107"/>
          </a:xfrm>
          <a:prstGeom prst="rect">
            <a:avLst/>
          </a:prstGeom>
          <a:noFill/>
        </p:spPr>
        <p:txBody>
          <a:bodyPr wrap="square">
            <a:spAutoFit/>
          </a:bodyPr>
          <a:lstStyle/>
          <a:p>
            <a:pPr marL="0" indent="0" algn="ctr">
              <a:buNone/>
            </a:pPr>
            <a:r>
              <a:rPr lang="en-US" sz="2800" b="1" dirty="0">
                <a:solidFill>
                  <a:schemeClr val="accent2">
                    <a:lumMod val="50000"/>
                  </a:schemeClr>
                </a:solidFill>
              </a:rPr>
              <a:t>Less Time and Resource Consuming</a:t>
            </a:r>
          </a:p>
        </p:txBody>
      </p:sp>
      <p:sp>
        <p:nvSpPr>
          <p:cNvPr id="22" name="Content Placeholder 2">
            <a:extLst>
              <a:ext uri="{FF2B5EF4-FFF2-40B4-BE49-F238E27FC236}">
                <a16:creationId xmlns:a16="http://schemas.microsoft.com/office/drawing/2014/main" id="{33ECE0E1-09A2-4FC9-B800-7358C4F08886}"/>
              </a:ext>
            </a:extLst>
          </p:cNvPr>
          <p:cNvSpPr txBox="1">
            <a:spLocks/>
          </p:cNvSpPr>
          <p:nvPr/>
        </p:nvSpPr>
        <p:spPr>
          <a:xfrm>
            <a:off x="6971467" y="1090364"/>
            <a:ext cx="4485557" cy="639825"/>
          </a:xfrm>
          <a:prstGeom prst="rect">
            <a:avLst/>
          </a:prstGeom>
        </p:spPr>
        <p:txBody>
          <a:bodyPr>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gn="ctr">
              <a:buNone/>
            </a:pPr>
            <a:r>
              <a:rPr lang="en-US" sz="2800" b="1" dirty="0">
                <a:solidFill>
                  <a:srgbClr val="4AB346"/>
                </a:solidFill>
              </a:rPr>
              <a:t>Less Human Intervention</a:t>
            </a:r>
          </a:p>
        </p:txBody>
      </p:sp>
      <p:graphicFrame>
        <p:nvGraphicFramePr>
          <p:cNvPr id="23" name="Content Placeholder 6">
            <a:extLst>
              <a:ext uri="{FF2B5EF4-FFF2-40B4-BE49-F238E27FC236}">
                <a16:creationId xmlns:a16="http://schemas.microsoft.com/office/drawing/2014/main" id="{03E94465-E756-480A-8E55-A329701CB405}"/>
              </a:ext>
            </a:extLst>
          </p:cNvPr>
          <p:cNvGraphicFramePr>
            <a:graphicFrameLocks/>
          </p:cNvGraphicFramePr>
          <p:nvPr>
            <p:extLst>
              <p:ext uri="{D42A27DB-BD31-4B8C-83A1-F6EECF244321}">
                <p14:modId xmlns:p14="http://schemas.microsoft.com/office/powerpoint/2010/main" val="2822403602"/>
              </p:ext>
            </p:extLst>
          </p:nvPr>
        </p:nvGraphicFramePr>
        <p:xfrm>
          <a:off x="6586170" y="4562096"/>
          <a:ext cx="5256152" cy="2448304"/>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
        <p:nvSpPr>
          <p:cNvPr id="24" name="Content Placeholder 2">
            <a:extLst>
              <a:ext uri="{FF2B5EF4-FFF2-40B4-BE49-F238E27FC236}">
                <a16:creationId xmlns:a16="http://schemas.microsoft.com/office/drawing/2014/main" id="{A2B0FF94-A851-4D90-BEEE-507875933F29}"/>
              </a:ext>
            </a:extLst>
          </p:cNvPr>
          <p:cNvSpPr txBox="1">
            <a:spLocks/>
          </p:cNvSpPr>
          <p:nvPr/>
        </p:nvSpPr>
        <p:spPr>
          <a:xfrm>
            <a:off x="2208170" y="4155932"/>
            <a:ext cx="3738880" cy="568959"/>
          </a:xfrm>
          <a:prstGeom prst="rect">
            <a:avLst/>
          </a:prstGeom>
        </p:spPr>
        <p:txBody>
          <a:bodyPr>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gn="ctr">
              <a:buNone/>
            </a:pPr>
            <a:r>
              <a:rPr lang="en-US" sz="2800" b="1" dirty="0">
                <a:solidFill>
                  <a:srgbClr val="335366"/>
                </a:solidFill>
              </a:rPr>
              <a:t>Simple Process</a:t>
            </a:r>
          </a:p>
        </p:txBody>
      </p:sp>
      <p:sp>
        <p:nvSpPr>
          <p:cNvPr id="25" name="TextBox 24">
            <a:extLst>
              <a:ext uri="{FF2B5EF4-FFF2-40B4-BE49-F238E27FC236}">
                <a16:creationId xmlns:a16="http://schemas.microsoft.com/office/drawing/2014/main" id="{F64E1A63-9688-4000-B4B3-4622412B7A07}"/>
              </a:ext>
            </a:extLst>
          </p:cNvPr>
          <p:cNvSpPr txBox="1"/>
          <p:nvPr/>
        </p:nvSpPr>
        <p:spPr>
          <a:xfrm>
            <a:off x="7429861" y="4201671"/>
            <a:ext cx="4027163" cy="523220"/>
          </a:xfrm>
          <a:prstGeom prst="rect">
            <a:avLst/>
          </a:prstGeom>
          <a:noFill/>
        </p:spPr>
        <p:txBody>
          <a:bodyPr wrap="square">
            <a:spAutoFit/>
          </a:bodyPr>
          <a:lstStyle/>
          <a:p>
            <a:pPr marL="0" indent="0" algn="ctr">
              <a:buNone/>
            </a:pPr>
            <a:r>
              <a:rPr lang="en-US" sz="2800" b="1" dirty="0">
                <a:solidFill>
                  <a:schemeClr val="accent6">
                    <a:lumMod val="75000"/>
                  </a:schemeClr>
                </a:solidFill>
              </a:rPr>
              <a:t>Powered with Voice Ai</a:t>
            </a:r>
          </a:p>
        </p:txBody>
      </p:sp>
    </p:spTree>
    <p:extLst>
      <p:ext uri="{BB962C8B-B14F-4D97-AF65-F5344CB8AC3E}">
        <p14:creationId xmlns:p14="http://schemas.microsoft.com/office/powerpoint/2010/main" val="15985716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a:extLst>
              <a:ext uri="{FF2B5EF4-FFF2-40B4-BE49-F238E27FC236}">
                <a16:creationId xmlns:a16="http://schemas.microsoft.com/office/drawing/2014/main" id="{FAED325C-DFBD-4045-B95B-32E3A6E0EF59}"/>
              </a:ext>
            </a:extLst>
          </p:cNvPr>
          <p:cNvGraphicFramePr>
            <a:graphicFrameLocks noGrp="1"/>
          </p:cNvGraphicFramePr>
          <p:nvPr>
            <p:ph idx="1"/>
            <p:extLst>
              <p:ext uri="{D42A27DB-BD31-4B8C-83A1-F6EECF244321}">
                <p14:modId xmlns:p14="http://schemas.microsoft.com/office/powerpoint/2010/main" val="1111498364"/>
              </p:ext>
            </p:extLst>
          </p:nvPr>
        </p:nvGraphicFramePr>
        <p:xfrm>
          <a:off x="1371600" y="1596886"/>
          <a:ext cx="9601200"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itle 6">
            <a:extLst>
              <a:ext uri="{FF2B5EF4-FFF2-40B4-BE49-F238E27FC236}">
                <a16:creationId xmlns:a16="http://schemas.microsoft.com/office/drawing/2014/main" id="{785D0FFD-3520-4D0C-B2EB-71575E1B06E1}"/>
              </a:ext>
            </a:extLst>
          </p:cNvPr>
          <p:cNvSpPr>
            <a:spLocks noGrp="1"/>
          </p:cNvSpPr>
          <p:nvPr>
            <p:ph type="title"/>
          </p:nvPr>
        </p:nvSpPr>
        <p:spPr>
          <a:xfrm>
            <a:off x="1371600" y="685800"/>
            <a:ext cx="9601200" cy="692426"/>
          </a:xfrm>
        </p:spPr>
        <p:txBody>
          <a:bodyPr/>
          <a:lstStyle/>
          <a:p>
            <a:r>
              <a:rPr lang="en-US" b="1" u="sng" dirty="0"/>
              <a:t>Team Members And Their Role</a:t>
            </a:r>
            <a:endParaRPr lang="en-IN" b="1" u="sng" dirty="0"/>
          </a:p>
        </p:txBody>
      </p:sp>
      <p:sp>
        <p:nvSpPr>
          <p:cNvPr id="14" name="Rectangle 13">
            <a:extLst>
              <a:ext uri="{FF2B5EF4-FFF2-40B4-BE49-F238E27FC236}">
                <a16:creationId xmlns:a16="http://schemas.microsoft.com/office/drawing/2014/main" id="{B5DF269D-F14E-4C5F-8239-B85418F6B583}"/>
              </a:ext>
            </a:extLst>
          </p:cNvPr>
          <p:cNvSpPr/>
          <p:nvPr/>
        </p:nvSpPr>
        <p:spPr>
          <a:xfrm>
            <a:off x="1371600" y="5725980"/>
            <a:ext cx="9601200" cy="680400"/>
          </a:xfrm>
          <a:prstGeom prst="rect">
            <a:avLst/>
          </a:pr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lvl="0"/>
            <a:endParaRPr lang="en-IN"/>
          </a:p>
        </p:txBody>
      </p:sp>
      <p:grpSp>
        <p:nvGrpSpPr>
          <p:cNvPr id="15" name="Group 14">
            <a:extLst>
              <a:ext uri="{FF2B5EF4-FFF2-40B4-BE49-F238E27FC236}">
                <a16:creationId xmlns:a16="http://schemas.microsoft.com/office/drawing/2014/main" id="{E30EFB24-39AC-4A78-8DA2-911E77E8F45D}"/>
              </a:ext>
            </a:extLst>
          </p:cNvPr>
          <p:cNvGrpSpPr/>
          <p:nvPr/>
        </p:nvGrpSpPr>
        <p:grpSpPr>
          <a:xfrm>
            <a:off x="1860936" y="5327460"/>
            <a:ext cx="6720840" cy="797040"/>
            <a:chOff x="480060" y="2475960"/>
            <a:chExt cx="6720840" cy="797040"/>
          </a:xfrm>
          <a:scene3d>
            <a:camera prst="orthographicFront"/>
            <a:lightRig rig="flat" dir="t"/>
          </a:scene3d>
        </p:grpSpPr>
        <p:sp>
          <p:nvSpPr>
            <p:cNvPr id="16" name="Rectangle: Rounded Corners 15">
              <a:extLst>
                <a:ext uri="{FF2B5EF4-FFF2-40B4-BE49-F238E27FC236}">
                  <a16:creationId xmlns:a16="http://schemas.microsoft.com/office/drawing/2014/main" id="{B65333C9-606B-4AC0-B37B-5CA6CB20A0A2}"/>
                </a:ext>
              </a:extLst>
            </p:cNvPr>
            <p:cNvSpPr/>
            <p:nvPr/>
          </p:nvSpPr>
          <p:spPr>
            <a:xfrm>
              <a:off x="480060" y="2475960"/>
              <a:ext cx="6720840" cy="797040"/>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7" name="Rectangle: Rounded Corners 4">
              <a:extLst>
                <a:ext uri="{FF2B5EF4-FFF2-40B4-BE49-F238E27FC236}">
                  <a16:creationId xmlns:a16="http://schemas.microsoft.com/office/drawing/2014/main" id="{9627BAFD-767D-4F8E-A9C4-AC0E885EB2B7}"/>
                </a:ext>
              </a:extLst>
            </p:cNvPr>
            <p:cNvSpPr txBox="1"/>
            <p:nvPr/>
          </p:nvSpPr>
          <p:spPr>
            <a:xfrm>
              <a:off x="518968" y="2514868"/>
              <a:ext cx="6643024" cy="719224"/>
            </a:xfrm>
            <a:prstGeom prst="rect">
              <a:avLst/>
            </a:prstGeom>
            <a:solidFill>
              <a:schemeClr val="accent3">
                <a:lumMod val="50000"/>
              </a:schemeClr>
            </a:solidFill>
            <a:sp3d/>
          </p:spPr>
          <p:style>
            <a:lnRef idx="0">
              <a:scrgbClr r="0" g="0" b="0"/>
            </a:lnRef>
            <a:fillRef idx="0">
              <a:scrgbClr r="0" g="0" b="0"/>
            </a:fillRef>
            <a:effectRef idx="0">
              <a:scrgbClr r="0" g="0" b="0"/>
            </a:effectRef>
            <a:fontRef idx="minor">
              <a:schemeClr val="dk1"/>
            </a:fontRef>
          </p:style>
          <p:txBody>
            <a:bodyPr spcFirstLastPara="0" vert="horz" wrap="square" lIns="254032" tIns="0" rIns="254032" bIns="0" numCol="1" spcCol="1270" anchor="ctr" anchorCtr="0">
              <a:noAutofit/>
            </a:bodyPr>
            <a:lstStyle/>
            <a:p>
              <a:pPr marL="0" lvl="0" indent="0" algn="l" defTabSz="1200150">
                <a:lnSpc>
                  <a:spcPct val="90000"/>
                </a:lnSpc>
                <a:spcBef>
                  <a:spcPct val="0"/>
                </a:spcBef>
                <a:spcAft>
                  <a:spcPct val="35000"/>
                </a:spcAft>
                <a:buNone/>
              </a:pPr>
              <a:r>
                <a:rPr lang="en-IN" sz="2300" b="0" i="0" u="none" strike="noStrike" baseline="0" dirty="0" err="1">
                  <a:solidFill>
                    <a:schemeClr val="bg1"/>
                  </a:solidFill>
                  <a:latin typeface="+mj-lt"/>
                </a:rPr>
                <a:t>Subhashree</a:t>
              </a:r>
              <a:r>
                <a:rPr lang="en-IN" sz="2300" b="0" i="0" u="none" strike="noStrike" baseline="0" dirty="0">
                  <a:solidFill>
                    <a:schemeClr val="bg1"/>
                  </a:solidFill>
                  <a:latin typeface="+mj-lt"/>
                </a:rPr>
                <a:t> </a:t>
              </a:r>
              <a:r>
                <a:rPr lang="en-IN" sz="2300" b="0" i="0" u="none" strike="noStrike" baseline="0" dirty="0" err="1">
                  <a:solidFill>
                    <a:schemeClr val="bg1"/>
                  </a:solidFill>
                  <a:latin typeface="+mj-lt"/>
                </a:rPr>
                <a:t>Parhi</a:t>
              </a:r>
              <a:r>
                <a:rPr lang="en-IN" sz="2300" b="0" i="0" u="none" strike="noStrike" baseline="0" dirty="0">
                  <a:solidFill>
                    <a:schemeClr val="bg1"/>
                  </a:solidFill>
                  <a:latin typeface="+mj-lt"/>
                </a:rPr>
                <a:t> - Material UI module</a:t>
              </a:r>
              <a:endParaRPr lang="en-IN" sz="2300" kern="1200" dirty="0">
                <a:solidFill>
                  <a:schemeClr val="bg1"/>
                </a:solidFill>
                <a:latin typeface="+mj-lt"/>
              </a:endParaRPr>
            </a:p>
          </p:txBody>
        </p:sp>
      </p:grpSp>
    </p:spTree>
    <p:extLst>
      <p:ext uri="{BB962C8B-B14F-4D97-AF65-F5344CB8AC3E}">
        <p14:creationId xmlns:p14="http://schemas.microsoft.com/office/powerpoint/2010/main" val="1315768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1028700"/>
            <a:ext cx="9601200" cy="1003300"/>
          </a:xfrm>
        </p:spPr>
        <p:txBody>
          <a:bodyPr/>
          <a:lstStyle/>
          <a:p>
            <a:r>
              <a:rPr lang="en-US" b="1" u="sng" dirty="0">
                <a:solidFill>
                  <a:schemeClr val="tx1">
                    <a:lumMod val="75000"/>
                    <a:lumOff val="25000"/>
                  </a:schemeClr>
                </a:solidFill>
              </a:rPr>
              <a:t>Future Enhancements</a:t>
            </a:r>
            <a:endParaRPr lang="en-IN" b="1" u="sng" dirty="0">
              <a:solidFill>
                <a:schemeClr val="tx1">
                  <a:lumMod val="75000"/>
                  <a:lumOff val="25000"/>
                </a:schemeClr>
              </a:solidFill>
            </a:endParaRPr>
          </a:p>
        </p:txBody>
      </p:sp>
      <p:sp>
        <p:nvSpPr>
          <p:cNvPr id="3" name="Content Placeholder 2"/>
          <p:cNvSpPr>
            <a:spLocks noGrp="1"/>
          </p:cNvSpPr>
          <p:nvPr>
            <p:ph idx="1"/>
          </p:nvPr>
        </p:nvSpPr>
        <p:spPr>
          <a:xfrm>
            <a:off x="1295400" y="2603499"/>
            <a:ext cx="9601200" cy="2222501"/>
          </a:xfrm>
        </p:spPr>
        <p:txBody>
          <a:bodyPr vert="horz" lIns="91440" tIns="45720" rIns="91440" bIns="45720" rtlCol="0" anchor="t">
            <a:noAutofit/>
          </a:bodyPr>
          <a:lstStyle/>
          <a:p>
            <a:pPr marL="457200" indent="-457200">
              <a:lnSpc>
                <a:spcPct val="150000"/>
              </a:lnSpc>
              <a:buAutoNum type="arabicPeriod"/>
            </a:pPr>
            <a:r>
              <a:rPr lang="en-US" dirty="0"/>
              <a:t>In Future, we will make this app to an Android App so that maximum people can use it.</a:t>
            </a:r>
          </a:p>
          <a:p>
            <a:pPr marL="457200" indent="-457200">
              <a:lnSpc>
                <a:spcPct val="150000"/>
              </a:lnSpc>
              <a:buAutoNum type="arabicPeriod"/>
            </a:pPr>
            <a:r>
              <a:rPr lang="en-US" dirty="0"/>
              <a:t>We will add some extra module like word meaning finder at the same page so that it will be easy for the audience to understand the news properly at same time.</a:t>
            </a:r>
          </a:p>
        </p:txBody>
      </p:sp>
    </p:spTree>
    <p:extLst>
      <p:ext uri="{BB962C8B-B14F-4D97-AF65-F5344CB8AC3E}">
        <p14:creationId xmlns:p14="http://schemas.microsoft.com/office/powerpoint/2010/main" val="32931003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CE68C4F-0C7D-44C0-AD1B-75EA09F2C96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06782" y="0"/>
            <a:ext cx="11485218" cy="6857999"/>
          </a:xfrm>
          <a:prstGeom prst="rect">
            <a:avLst/>
          </a:prstGeom>
        </p:spPr>
      </p:pic>
    </p:spTree>
    <p:extLst>
      <p:ext uri="{BB962C8B-B14F-4D97-AF65-F5344CB8AC3E}">
        <p14:creationId xmlns:p14="http://schemas.microsoft.com/office/powerpoint/2010/main" val="1013790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7CAEC-15E6-4410-8C2B-87ABF5E229D5}"/>
              </a:ext>
            </a:extLst>
          </p:cNvPr>
          <p:cNvSpPr>
            <a:spLocks noGrp="1"/>
          </p:cNvSpPr>
          <p:nvPr>
            <p:ph type="title"/>
          </p:nvPr>
        </p:nvSpPr>
        <p:spPr/>
        <p:txBody>
          <a:bodyPr anchor="b"/>
          <a:lstStyle/>
          <a:p>
            <a:pPr algn="ctr"/>
            <a:r>
              <a:rPr lang="en-US" b="1" u="sng" dirty="0">
                <a:solidFill>
                  <a:schemeClr val="tx1">
                    <a:lumMod val="75000"/>
                    <a:lumOff val="25000"/>
                  </a:schemeClr>
                </a:solidFill>
                <a:effectLst>
                  <a:outerShdw blurRad="38100" dist="38100" dir="2700000" algn="tl">
                    <a:srgbClr val="000000">
                      <a:alpha val="43137"/>
                    </a:srgbClr>
                  </a:outerShdw>
                </a:effectLst>
              </a:rPr>
              <a:t>Overview</a:t>
            </a:r>
            <a:endParaRPr lang="en-IN" b="1" u="sng" dirty="0">
              <a:solidFill>
                <a:schemeClr val="tx1">
                  <a:lumMod val="75000"/>
                  <a:lumOff val="25000"/>
                </a:schemeClr>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4C626A14-17C7-4F20-A353-AFBB76BB5A5E}"/>
              </a:ext>
            </a:extLst>
          </p:cNvPr>
          <p:cNvSpPr>
            <a:spLocks noGrp="1"/>
          </p:cNvSpPr>
          <p:nvPr>
            <p:ph idx="1"/>
          </p:nvPr>
        </p:nvSpPr>
        <p:spPr>
          <a:xfrm>
            <a:off x="1477618" y="1638300"/>
            <a:ext cx="9601200" cy="3581400"/>
          </a:xfrm>
        </p:spPr>
        <p:txBody>
          <a:bodyPr anchor="ctr">
            <a:normAutofit/>
          </a:bodyPr>
          <a:lstStyle/>
          <a:p>
            <a:pPr marL="0" indent="0" algn="ctr">
              <a:buNone/>
            </a:pPr>
            <a:r>
              <a:rPr lang="en-US" sz="2800" dirty="0"/>
              <a:t>A simplified web based news application which can provide an user friendly hands free operation as well as a new experience to the news readers.</a:t>
            </a:r>
            <a:endParaRPr lang="en-IN" sz="2800" dirty="0"/>
          </a:p>
        </p:txBody>
      </p:sp>
    </p:spTree>
    <p:extLst>
      <p:ext uri="{BB962C8B-B14F-4D97-AF65-F5344CB8AC3E}">
        <p14:creationId xmlns:p14="http://schemas.microsoft.com/office/powerpoint/2010/main" val="1102027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366486"/>
            <a:ext cx="9601200" cy="873579"/>
          </a:xfrm>
        </p:spPr>
        <p:txBody>
          <a:bodyPr/>
          <a:lstStyle/>
          <a:p>
            <a:r>
              <a:rPr lang="en-US" b="1" u="sng" dirty="0">
                <a:solidFill>
                  <a:schemeClr val="tx1">
                    <a:lumMod val="75000"/>
                    <a:lumOff val="25000"/>
                  </a:schemeClr>
                </a:solidFill>
              </a:rPr>
              <a:t>Abstract</a:t>
            </a:r>
            <a:endParaRPr lang="en-IN" b="1" u="sng" dirty="0">
              <a:solidFill>
                <a:schemeClr val="tx1">
                  <a:lumMod val="75000"/>
                  <a:lumOff val="25000"/>
                </a:schemeClr>
              </a:solidFill>
            </a:endParaRPr>
          </a:p>
        </p:txBody>
      </p:sp>
      <p:sp>
        <p:nvSpPr>
          <p:cNvPr id="3" name="Content Placeholder 2"/>
          <p:cNvSpPr>
            <a:spLocks noGrp="1"/>
          </p:cNvSpPr>
          <p:nvPr>
            <p:ph idx="1"/>
          </p:nvPr>
        </p:nvSpPr>
        <p:spPr>
          <a:xfrm>
            <a:off x="1183821" y="1102655"/>
            <a:ext cx="9601200" cy="5617935"/>
          </a:xfrm>
        </p:spPr>
        <p:txBody>
          <a:bodyPr vert="horz" lIns="91440" tIns="45720" rIns="91440" bIns="45720" rtlCol="0" anchor="t">
            <a:noAutofit/>
          </a:bodyPr>
          <a:lstStyle/>
          <a:p>
            <a:pPr algn="l"/>
            <a:r>
              <a:rPr lang="en-US" b="0" i="0" u="none" strike="noStrike" baseline="0" dirty="0">
                <a:latin typeface="+mj-lt"/>
              </a:rPr>
              <a:t>People now a days prefer digital news over the traditional newspapers. It will be more beneficial if such an app is developed which can read news for people according to their own taste. Through this, users will have news of their own choice and that too within the command of their own </a:t>
            </a:r>
            <a:r>
              <a:rPr lang="en-IN" b="0" i="0" u="none" strike="noStrike" baseline="0" dirty="0">
                <a:latin typeface="+mj-lt"/>
              </a:rPr>
              <a:t>voice.</a:t>
            </a:r>
          </a:p>
          <a:p>
            <a:pPr algn="l"/>
            <a:r>
              <a:rPr lang="en-US" dirty="0"/>
              <a:t>Our goal is to develop a simplified Web based news application which will provide a better user experience and hands-free operation to the user.</a:t>
            </a:r>
          </a:p>
          <a:p>
            <a:pPr>
              <a:lnSpc>
                <a:spcPct val="125000"/>
              </a:lnSpc>
              <a:spcBef>
                <a:spcPts val="1200"/>
              </a:spcBef>
              <a:buFont typeface="Wingdings" panose="05000000000000000000" pitchFamily="2" charset="2"/>
              <a:buChar char="§"/>
            </a:pPr>
            <a:r>
              <a:rPr lang="en-US" b="1" dirty="0"/>
              <a:t>   Key Features of our News App:-</a:t>
            </a:r>
          </a:p>
          <a:p>
            <a:pPr>
              <a:lnSpc>
                <a:spcPct val="125000"/>
              </a:lnSpc>
              <a:buFont typeface="Arial" panose="020B0604020202020204" pitchFamily="34" charset="0"/>
              <a:buChar char="•"/>
            </a:pPr>
            <a:r>
              <a:rPr lang="en-US" dirty="0"/>
              <a:t>Simple and feasible</a:t>
            </a:r>
            <a:endParaRPr lang="en-IN" dirty="0"/>
          </a:p>
          <a:p>
            <a:pPr>
              <a:lnSpc>
                <a:spcPct val="125000"/>
              </a:lnSpc>
              <a:buFont typeface="Arial" panose="020B0604020202020204" pitchFamily="34" charset="0"/>
              <a:buChar char="•"/>
            </a:pPr>
            <a:r>
              <a:rPr lang="en-IN" dirty="0"/>
              <a:t>Powered with voice assistant</a:t>
            </a:r>
          </a:p>
          <a:p>
            <a:pPr>
              <a:lnSpc>
                <a:spcPct val="125000"/>
              </a:lnSpc>
              <a:buFont typeface="Arial" panose="020B0604020202020204" pitchFamily="34" charset="0"/>
              <a:buChar char="•"/>
            </a:pPr>
            <a:r>
              <a:rPr lang="en-IN" dirty="0"/>
              <a:t>Allow user to consume news as per their preference</a:t>
            </a:r>
          </a:p>
          <a:p>
            <a:pPr>
              <a:lnSpc>
                <a:spcPct val="125000"/>
              </a:lnSpc>
              <a:buFont typeface="Arial" panose="020B0604020202020204" pitchFamily="34" charset="0"/>
              <a:buChar char="•"/>
            </a:pPr>
            <a:r>
              <a:rPr lang="en-IN" dirty="0"/>
              <a:t>Less time and recourse consuming</a:t>
            </a:r>
          </a:p>
          <a:p>
            <a:pPr>
              <a:lnSpc>
                <a:spcPct val="125000"/>
              </a:lnSpc>
              <a:buFont typeface="Arial" panose="020B0604020202020204" pitchFamily="34" charset="0"/>
              <a:buChar char="•"/>
            </a:pPr>
            <a:endParaRPr lang="en-US" dirty="0"/>
          </a:p>
        </p:txBody>
      </p:sp>
    </p:spTree>
    <p:extLst>
      <p:ext uri="{BB962C8B-B14F-4D97-AF65-F5344CB8AC3E}">
        <p14:creationId xmlns:p14="http://schemas.microsoft.com/office/powerpoint/2010/main" val="1911459552"/>
      </p:ext>
    </p:extLst>
  </p:cSld>
  <p:clrMapOvr>
    <a:masterClrMapping/>
  </p:clrMapOvr>
  <mc:AlternateContent xmlns:mc="http://schemas.openxmlformats.org/markup-compatibility/2006" xmlns:p14="http://schemas.microsoft.com/office/powerpoint/2010/main">
    <mc:Choice Requires="p14">
      <p:transition spd="slow" p14:dur="2000" advTm="9774"/>
    </mc:Choice>
    <mc:Fallback xmlns="">
      <p:transition spd="slow" advTm="9774"/>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4" name="Rectangle 72">
            <a:extLst>
              <a:ext uri="{FF2B5EF4-FFF2-40B4-BE49-F238E27FC236}">
                <a16:creationId xmlns:a16="http://schemas.microsoft.com/office/drawing/2014/main" id="{32812C54-7AEF-4ABB-826E-221F51CB0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363864" y="685800"/>
            <a:ext cx="4359299" cy="917917"/>
          </a:xfrm>
        </p:spPr>
        <p:txBody>
          <a:bodyPr>
            <a:normAutofit/>
          </a:bodyPr>
          <a:lstStyle/>
          <a:p>
            <a:r>
              <a:rPr lang="en-US" b="1" u="sng" dirty="0"/>
              <a:t>Introduction</a:t>
            </a:r>
            <a:endParaRPr lang="en-IN" b="1" u="sng" dirty="0"/>
          </a:p>
        </p:txBody>
      </p:sp>
      <p:sp>
        <p:nvSpPr>
          <p:cNvPr id="85" name="Rectangle 74">
            <a:extLst>
              <a:ext uri="{FF2B5EF4-FFF2-40B4-BE49-F238E27FC236}">
                <a16:creationId xmlns:a16="http://schemas.microsoft.com/office/drawing/2014/main" id="{891F40E4-8A76-44CF-91EC-9073673526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6"/>
            <a:ext cx="304441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 name="Rectangle 76">
            <a:extLst>
              <a:ext uri="{FF2B5EF4-FFF2-40B4-BE49-F238E27FC236}">
                <a16:creationId xmlns:a16="http://schemas.microsoft.com/office/drawing/2014/main" id="{72171013-D973-4187-9CF2-EE098EEF81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81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7" name="Content Placeholder 6"/>
          <p:cNvGraphicFramePr>
            <a:graphicFrameLocks noGrp="1"/>
          </p:cNvGraphicFramePr>
          <p:nvPr>
            <p:ph idx="1"/>
            <p:extLst>
              <p:ext uri="{D42A27DB-BD31-4B8C-83A1-F6EECF244321}">
                <p14:modId xmlns:p14="http://schemas.microsoft.com/office/powerpoint/2010/main" val="2826689538"/>
              </p:ext>
            </p:extLst>
          </p:nvPr>
        </p:nvGraphicFramePr>
        <p:xfrm>
          <a:off x="3130184" y="1662530"/>
          <a:ext cx="8828136" cy="44319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50" name="Picture 2" descr="Online store, protected, reliable, safe, secure, security, trustworthy icon">
            <a:extLst>
              <a:ext uri="{FF2B5EF4-FFF2-40B4-BE49-F238E27FC236}">
                <a16:creationId xmlns:a16="http://schemas.microsoft.com/office/drawing/2014/main" id="{915A6459-7F53-47DF-85E1-BEC2A5F1FA78}"/>
              </a:ext>
            </a:extLst>
          </p:cNvPr>
          <p:cNvPicPr>
            <a:picLocks noChangeAspect="1" noChangeArrowheads="1"/>
          </p:cNvPicPr>
          <p:nvPr/>
        </p:nvPicPr>
        <p:blipFill>
          <a:blip r:embed="rId7"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272361" y="2150175"/>
            <a:ext cx="1687011" cy="1687011"/>
          </a:xfrm>
          <a:prstGeom prst="rect">
            <a:avLst/>
          </a:prstGeom>
          <a:noFill/>
          <a:extLst>
            <a:ext uri="{909E8E84-426E-40DD-AFC4-6F175D3DCCD1}">
              <a14:hiddenFill xmlns:a14="http://schemas.microsoft.com/office/drawing/2010/main">
                <a:solidFill>
                  <a:srgbClr val="FFFFFF"/>
                </a:solidFill>
              </a14:hiddenFill>
            </a:ext>
          </a:extLst>
        </p:spPr>
      </p:pic>
      <p:sp>
        <p:nvSpPr>
          <p:cNvPr id="8" name="Isosceles Triangle 7"/>
          <p:cNvSpPr/>
          <p:nvPr/>
        </p:nvSpPr>
        <p:spPr>
          <a:xfrm>
            <a:off x="3448023" y="4148894"/>
            <a:ext cx="1158183" cy="1079695"/>
          </a:xfrm>
          <a:prstGeom prst="triangle">
            <a:avLst/>
          </a:prstGeom>
          <a:gradFill>
            <a:gsLst>
              <a:gs pos="0">
                <a:schemeClr val="accent1">
                  <a:lumMod val="5000"/>
                  <a:lumOff val="95000"/>
                </a:schemeClr>
              </a:gs>
              <a:gs pos="0">
                <a:srgbClr val="00B0F0"/>
              </a:gs>
              <a:gs pos="87000">
                <a:srgbClr val="1CDA8D"/>
              </a:gs>
            </a:gsLst>
            <a:lin ang="5400000" scaled="1"/>
          </a:gradFill>
          <a:ln w="25400">
            <a:gradFill>
              <a:gsLst>
                <a:gs pos="83000">
                  <a:srgbClr val="00B0F0"/>
                </a:gs>
                <a:gs pos="70000">
                  <a:srgbClr val="1CDA8D"/>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rot="3622045">
            <a:off x="3848083" y="4519464"/>
            <a:ext cx="1290320" cy="338554"/>
          </a:xfrm>
          <a:prstGeom prst="rect">
            <a:avLst/>
          </a:prstGeom>
          <a:noFill/>
        </p:spPr>
        <p:txBody>
          <a:bodyPr wrap="square" rtlCol="0">
            <a:spAutoFit/>
          </a:bodyPr>
          <a:lstStyle/>
          <a:p>
            <a:pPr lvl="0"/>
            <a:r>
              <a:rPr lang="en-US" sz="1600" b="1" dirty="0">
                <a:solidFill>
                  <a:srgbClr val="0070C0"/>
                </a:solidFill>
              </a:rPr>
              <a:t>POWERFUL</a:t>
            </a:r>
          </a:p>
        </p:txBody>
      </p:sp>
      <p:sp>
        <p:nvSpPr>
          <p:cNvPr id="12" name="TextBox 11"/>
          <p:cNvSpPr txBox="1"/>
          <p:nvPr/>
        </p:nvSpPr>
        <p:spPr>
          <a:xfrm rot="18046444">
            <a:off x="2848569" y="4248213"/>
            <a:ext cx="1778000" cy="338554"/>
          </a:xfrm>
          <a:prstGeom prst="rect">
            <a:avLst/>
          </a:prstGeom>
          <a:noFill/>
        </p:spPr>
        <p:txBody>
          <a:bodyPr wrap="square" rtlCol="0">
            <a:spAutoFit/>
          </a:bodyPr>
          <a:lstStyle/>
          <a:p>
            <a:r>
              <a:rPr lang="en-US" sz="1600" b="1" dirty="0">
                <a:solidFill>
                  <a:srgbClr val="05E048"/>
                </a:solidFill>
              </a:rPr>
              <a:t>F</a:t>
            </a:r>
            <a:r>
              <a:rPr lang="en-IN" sz="1600" b="1" dirty="0">
                <a:solidFill>
                  <a:srgbClr val="05E048"/>
                </a:solidFill>
              </a:rPr>
              <a:t>EASIBLITY</a:t>
            </a:r>
            <a:endParaRPr lang="en-US" sz="1600" b="1" dirty="0">
              <a:solidFill>
                <a:srgbClr val="05E048"/>
              </a:solidFill>
            </a:endParaRPr>
          </a:p>
        </p:txBody>
      </p:sp>
      <p:sp>
        <p:nvSpPr>
          <p:cNvPr id="15" name="TextBox 14"/>
          <p:cNvSpPr txBox="1"/>
          <p:nvPr/>
        </p:nvSpPr>
        <p:spPr>
          <a:xfrm>
            <a:off x="3475933" y="5194163"/>
            <a:ext cx="1102361" cy="338554"/>
          </a:xfrm>
          <a:prstGeom prst="rect">
            <a:avLst/>
          </a:prstGeom>
          <a:noFill/>
        </p:spPr>
        <p:txBody>
          <a:bodyPr wrap="square" rtlCol="0">
            <a:spAutoFit/>
          </a:bodyPr>
          <a:lstStyle/>
          <a:p>
            <a:pPr algn="ctr"/>
            <a:r>
              <a:rPr lang="en-US" sz="1600" b="1" dirty="0">
                <a:solidFill>
                  <a:srgbClr val="C8A200"/>
                </a:solidFill>
              </a:rPr>
              <a:t>SIMPLE</a:t>
            </a:r>
          </a:p>
        </p:txBody>
      </p:sp>
    </p:spTree>
    <p:extLst>
      <p:ext uri="{BB962C8B-B14F-4D97-AF65-F5344CB8AC3E}">
        <p14:creationId xmlns:p14="http://schemas.microsoft.com/office/powerpoint/2010/main" val="204669788"/>
      </p:ext>
    </p:extLst>
  </p:cSld>
  <p:clrMapOvr>
    <a:masterClrMapping/>
  </p:clrMapOvr>
  <mc:AlternateContent xmlns:mc="http://schemas.openxmlformats.org/markup-compatibility/2006" xmlns:p14="http://schemas.microsoft.com/office/powerpoint/2010/main">
    <mc:Choice Requires="p14">
      <p:transition spd="slow" p14:dur="2000" advTm="9757"/>
    </mc:Choice>
    <mc:Fallback xmlns="">
      <p:transition spd="slow" advTm="9757"/>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3638" y="485531"/>
            <a:ext cx="5856051" cy="776068"/>
          </a:xfrm>
        </p:spPr>
        <p:txBody>
          <a:bodyPr anchor="b">
            <a:normAutofit fontScale="90000"/>
          </a:bodyPr>
          <a:lstStyle/>
          <a:p>
            <a:pPr algn="ctr">
              <a:lnSpc>
                <a:spcPct val="150000"/>
              </a:lnSpc>
            </a:pPr>
            <a:r>
              <a:rPr kumimoji="0" lang="en-US" sz="4400" b="1" i="0" u="sng" strike="noStrike" kern="1200" cap="none" spc="0" normalizeH="0" baseline="0" noProof="0" dirty="0">
                <a:ln>
                  <a:noFill/>
                </a:ln>
                <a:solidFill>
                  <a:srgbClr val="191B0E"/>
                </a:solidFill>
                <a:effectLst/>
                <a:uLnTx/>
                <a:uFillTx/>
                <a:latin typeface="Franklin Gothic Book" panose="020B0503020102020204"/>
                <a:ea typeface="+mj-ea"/>
                <a:cs typeface="+mj-cs"/>
              </a:rPr>
              <a:t>Why we chosen this topic</a:t>
            </a:r>
            <a:endParaRPr lang="en-IN" b="1" dirty="0">
              <a:solidFill>
                <a:schemeClr val="tx1">
                  <a:lumMod val="75000"/>
                  <a:lumOff val="25000"/>
                </a:schemeClr>
              </a:solidFill>
            </a:endParaRPr>
          </a:p>
        </p:txBody>
      </p:sp>
      <p:sp>
        <p:nvSpPr>
          <p:cNvPr id="3" name="Content Placeholder 2"/>
          <p:cNvSpPr>
            <a:spLocks noGrp="1"/>
          </p:cNvSpPr>
          <p:nvPr>
            <p:ph idx="1"/>
          </p:nvPr>
        </p:nvSpPr>
        <p:spPr>
          <a:xfrm>
            <a:off x="1023637" y="1611923"/>
            <a:ext cx="5856051" cy="5112434"/>
          </a:xfrm>
        </p:spPr>
        <p:txBody>
          <a:bodyPr>
            <a:noAutofit/>
          </a:bodyPr>
          <a:lstStyle/>
          <a:p>
            <a:pPr marL="342900" marR="0" lvl="0" indent="-34290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200" i="0" u="none" strike="noStrike" kern="1200" cap="none" spc="0" normalizeH="0" baseline="0" noProof="0" dirty="0">
                <a:ln>
                  <a:noFill/>
                </a:ln>
                <a:solidFill>
                  <a:prstClr val="black"/>
                </a:solidFill>
                <a:effectLst/>
                <a:uLnTx/>
                <a:uFillTx/>
                <a:latin typeface="Franklin Gothic Book" panose="020B0503020102020204"/>
                <a:ea typeface="+mn-ea"/>
                <a:cs typeface="+mn-cs"/>
              </a:rPr>
              <a:t>Users will be able to get news from various sources in one place. An app with voice assistant aids hands-free operation with the use of only own voice. It frees up human time and resources. It is an effort to make news reading more fun.</a:t>
            </a:r>
          </a:p>
          <a:p>
            <a:pPr marL="342900" marR="0" lvl="0" indent="-34290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solidFill>
                <a:prstClr val="black"/>
              </a:solidFill>
              <a:latin typeface="Franklin Gothic Book" panose="020B0503020102020204"/>
            </a:endParaRPr>
          </a:p>
          <a:p>
            <a:pPr marL="342900" marR="0" lvl="0" indent="-34290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prstClr val="black"/>
              </a:solidFill>
              <a:effectLst/>
              <a:uLnTx/>
              <a:uFillTx/>
              <a:latin typeface="Franklin Gothic Book" panose="020B0503020102020204"/>
              <a:ea typeface="+mn-ea"/>
              <a:cs typeface="+mn-cs"/>
            </a:endParaRPr>
          </a:p>
          <a:p>
            <a:pPr marL="342900" marR="0" lvl="0" indent="-34290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Franklin Gothic Book" panose="020B0503020102020204"/>
                <a:ea typeface="+mn-ea"/>
                <a:cs typeface="+mn-cs"/>
              </a:rPr>
              <a:t>We will learn about the latest industrial technologies so that it will be helpful in our future.</a:t>
            </a:r>
            <a:endParaRPr kumimoji="0" lang="en-IN" sz="2200" b="0" i="0" u="none" strike="noStrike" kern="1200" cap="none" spc="0" normalizeH="0" baseline="0" noProof="0" dirty="0">
              <a:ln>
                <a:noFill/>
              </a:ln>
              <a:solidFill>
                <a:prstClr val="black"/>
              </a:solidFill>
              <a:effectLst/>
              <a:uLnTx/>
              <a:uFillTx/>
              <a:latin typeface="Franklin Gothic Book" panose="020B0503020102020204"/>
              <a:ea typeface="+mn-ea"/>
              <a:cs typeface="+mn-cs"/>
            </a:endParaRPr>
          </a:p>
        </p:txBody>
      </p:sp>
      <p:sp>
        <p:nvSpPr>
          <p:cNvPr id="9" name="Flowchart: Data 8"/>
          <p:cNvSpPr/>
          <p:nvPr/>
        </p:nvSpPr>
        <p:spPr>
          <a:xfrm>
            <a:off x="6990080" y="-60960"/>
            <a:ext cx="5201920" cy="6918960"/>
          </a:xfrm>
          <a:prstGeom prst="flowChartInputOutput">
            <a:avLst/>
          </a:prstGeom>
          <a:solidFill>
            <a:schemeClr val="bg1">
              <a:lumMod val="8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descr="Hand Phone Icon #203616 - Free Icons Library"/>
          <p:cNvPicPr>
            <a:picLocks noChangeAspect="1" noChangeArrowheads="1"/>
          </p:cNvPicPr>
          <p:nvPr/>
        </p:nvPicPr>
        <p:blipFill>
          <a:blip r:embed="rId2">
            <a:duotone>
              <a:schemeClr val="accent5">
                <a:shade val="45000"/>
                <a:satMod val="135000"/>
              </a:schemeClr>
              <a:prstClr val="white"/>
            </a:duotone>
            <a:extLst>
              <a:ext uri="{BEBA8EAE-BF5A-486C-A8C5-ECC9F3942E4B}">
                <a14:imgProps xmlns:a14="http://schemas.microsoft.com/office/drawing/2010/main">
                  <a14:imgLayer r:embed="rId3">
                    <a14:imgEffect>
                      <a14:sharpenSoften amount="100000"/>
                    </a14:imgEffect>
                    <a14:imgEffect>
                      <a14:brightnessContrast contrast="100000"/>
                    </a14:imgEffect>
                  </a14:imgLayer>
                </a14:imgProps>
              </a:ext>
              <a:ext uri="{28A0092B-C50C-407E-A947-70E740481C1C}">
                <a14:useLocalDpi xmlns:a14="http://schemas.microsoft.com/office/drawing/2010/main" val="0"/>
              </a:ext>
            </a:extLst>
          </a:blip>
          <a:srcRect/>
          <a:stretch>
            <a:fillRect/>
          </a:stretch>
        </p:blipFill>
        <p:spPr bwMode="auto">
          <a:xfrm>
            <a:off x="7561580" y="1905000"/>
            <a:ext cx="3754120" cy="3754120"/>
          </a:xfrm>
          <a:prstGeom prst="rect">
            <a:avLst/>
          </a:prstGeom>
          <a:noFill/>
          <a:effectLst/>
          <a:scene3d>
            <a:camera prst="orthographicFront"/>
            <a:lightRig rig="threePt" dir="t"/>
          </a:scene3d>
          <a:sp3d prstMaterial="matte"/>
          <a:extLst>
            <a:ext uri="{909E8E84-426E-40DD-AFC4-6F175D3DCCD1}">
              <a14:hiddenFill xmlns:a14="http://schemas.microsoft.com/office/drawing/2010/main">
                <a:solidFill>
                  <a:srgbClr val="FFFFFF"/>
                </a:solidFill>
              </a14:hiddenFill>
            </a:ext>
          </a:extLst>
        </p:spPr>
      </p:pic>
      <p:pic>
        <p:nvPicPr>
          <p:cNvPr id="2052"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p:blipFill>
        <p:spPr bwMode="auto">
          <a:xfrm>
            <a:off x="9359128" y="2737506"/>
            <a:ext cx="1041241" cy="1041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5669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entagon 7"/>
          <p:cNvSpPr/>
          <p:nvPr/>
        </p:nvSpPr>
        <p:spPr>
          <a:xfrm rot="5400000">
            <a:off x="-676093" y="2213042"/>
            <a:ext cx="6429612" cy="2431914"/>
          </a:xfrm>
          <a:prstGeom prst="homePlate">
            <a:avLst/>
          </a:prstGeom>
          <a:solidFill>
            <a:srgbClr val="FF7619"/>
          </a:solid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AxiomSL | The World's #1 Platform For Risk and Regulatory Reporting">
            <a:extLst>
              <a:ext uri="{FF2B5EF4-FFF2-40B4-BE49-F238E27FC236}">
                <a16:creationId xmlns:a16="http://schemas.microsoft.com/office/drawing/2014/main" id="{250AE569-20A5-4F60-8F5C-223BFC798C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5141" y="3884491"/>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p:blipFill>
        <p:spPr bwMode="auto">
          <a:xfrm>
            <a:off x="1379810" y="559939"/>
            <a:ext cx="2317806" cy="2317806"/>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1322756" y="3223491"/>
            <a:ext cx="2431915" cy="166254"/>
          </a:xfrm>
          <a:prstGeom prst="rect">
            <a:avLst/>
          </a:prstGeom>
          <a:solidFill>
            <a:srgbClr val="FFC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EA06F9BA-4459-446E-95BC-635F83A65E66}"/>
              </a:ext>
            </a:extLst>
          </p:cNvPr>
          <p:cNvSpPr>
            <a:spLocks noGrp="1"/>
          </p:cNvSpPr>
          <p:nvPr>
            <p:ph type="title"/>
          </p:nvPr>
        </p:nvSpPr>
        <p:spPr>
          <a:xfrm>
            <a:off x="3811725" y="247650"/>
            <a:ext cx="7982710" cy="984802"/>
          </a:xfrm>
        </p:spPr>
        <p:txBody>
          <a:bodyPr>
            <a:noAutofit/>
          </a:bodyPr>
          <a:lstStyle/>
          <a:p>
            <a:pPr algn="ctr"/>
            <a:r>
              <a:rPr lang="en-US" sz="3800" u="sng" dirty="0"/>
              <a:t>Why It will be better than the previously existing News Apps</a:t>
            </a:r>
            <a:endParaRPr lang="en-IN" sz="3800" u="sng" dirty="0"/>
          </a:p>
        </p:txBody>
      </p:sp>
      <p:sp>
        <p:nvSpPr>
          <p:cNvPr id="5" name="Content Placeholder 4">
            <a:extLst>
              <a:ext uri="{FF2B5EF4-FFF2-40B4-BE49-F238E27FC236}">
                <a16:creationId xmlns:a16="http://schemas.microsoft.com/office/drawing/2014/main" id="{7C150257-04D0-4AF6-A980-81A87DA3A54E}"/>
              </a:ext>
            </a:extLst>
          </p:cNvPr>
          <p:cNvSpPr>
            <a:spLocks noGrp="1"/>
          </p:cNvSpPr>
          <p:nvPr>
            <p:ph idx="1"/>
          </p:nvPr>
        </p:nvSpPr>
        <p:spPr>
          <a:xfrm>
            <a:off x="3811724" y="1444487"/>
            <a:ext cx="7982709" cy="5165863"/>
          </a:xfrm>
        </p:spPr>
        <p:txBody>
          <a:bodyPr/>
          <a:lstStyle/>
          <a:p>
            <a:r>
              <a:rPr lang="en-US" dirty="0"/>
              <a:t>Simpler UI than the other existing apps.</a:t>
            </a:r>
          </a:p>
          <a:p>
            <a:r>
              <a:rPr lang="en-US" dirty="0"/>
              <a:t>Simple to understand and operate.</a:t>
            </a:r>
          </a:p>
          <a:p>
            <a:r>
              <a:rPr lang="en-US" dirty="0"/>
              <a:t>We can give voice command to this app to read news viz :- latest news, news by categories,  news by key words due to the use of Alan </a:t>
            </a:r>
            <a:r>
              <a:rPr lang="en-US" dirty="0" err="1"/>
              <a:t>Api</a:t>
            </a:r>
            <a:r>
              <a:rPr lang="en-US" dirty="0"/>
              <a:t>.</a:t>
            </a:r>
          </a:p>
          <a:p>
            <a:r>
              <a:rPr lang="en-US" dirty="0"/>
              <a:t>We can find all news sources at one place due to the use of</a:t>
            </a:r>
            <a:r>
              <a:rPr lang="en-US" b="1" i="1" dirty="0"/>
              <a:t> </a:t>
            </a:r>
            <a:r>
              <a:rPr lang="en-US" b="1" i="1" dirty="0" err="1"/>
              <a:t>NewsApi</a:t>
            </a:r>
            <a:r>
              <a:rPr lang="en-US" b="1" i="1" dirty="0"/>
              <a:t> module.</a:t>
            </a:r>
            <a:endParaRPr lang="en-IN" b="1" i="1" dirty="0"/>
          </a:p>
        </p:txBody>
      </p:sp>
    </p:spTree>
    <p:extLst>
      <p:ext uri="{BB962C8B-B14F-4D97-AF65-F5344CB8AC3E}">
        <p14:creationId xmlns:p14="http://schemas.microsoft.com/office/powerpoint/2010/main" val="609958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4" name="Rectangle 72">
            <a:extLst>
              <a:ext uri="{FF2B5EF4-FFF2-40B4-BE49-F238E27FC236}">
                <a16:creationId xmlns:a16="http://schemas.microsoft.com/office/drawing/2014/main" id="{32812C54-7AEF-4ABB-826E-221F51CB0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363864" y="685800"/>
            <a:ext cx="4359299" cy="917917"/>
          </a:xfrm>
        </p:spPr>
        <p:txBody>
          <a:bodyPr>
            <a:normAutofit/>
          </a:bodyPr>
          <a:lstStyle/>
          <a:p>
            <a:r>
              <a:rPr lang="en-US" b="1" u="sng" dirty="0"/>
              <a:t>Methods</a:t>
            </a:r>
            <a:endParaRPr lang="en-IN" b="1" u="sng" dirty="0"/>
          </a:p>
        </p:txBody>
      </p:sp>
      <p:sp>
        <p:nvSpPr>
          <p:cNvPr id="85" name="Rectangle 74">
            <a:extLst>
              <a:ext uri="{FF2B5EF4-FFF2-40B4-BE49-F238E27FC236}">
                <a16:creationId xmlns:a16="http://schemas.microsoft.com/office/drawing/2014/main" id="{891F40E4-8A76-44CF-91EC-9073673526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6"/>
            <a:ext cx="304441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 name="Rectangle 76">
            <a:extLst>
              <a:ext uri="{FF2B5EF4-FFF2-40B4-BE49-F238E27FC236}">
                <a16:creationId xmlns:a16="http://schemas.microsoft.com/office/drawing/2014/main" id="{72171013-D973-4187-9CF2-EE098EEF81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81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7" name="Content Placeholder 6"/>
          <p:cNvGraphicFramePr>
            <a:graphicFrameLocks noGrp="1"/>
          </p:cNvGraphicFramePr>
          <p:nvPr>
            <p:ph idx="1"/>
            <p:extLst>
              <p:ext uri="{D42A27DB-BD31-4B8C-83A1-F6EECF244321}">
                <p14:modId xmlns:p14="http://schemas.microsoft.com/office/powerpoint/2010/main" val="1420212554"/>
              </p:ext>
            </p:extLst>
          </p:nvPr>
        </p:nvGraphicFramePr>
        <p:xfrm>
          <a:off x="3130184" y="1662530"/>
          <a:ext cx="8828136" cy="44319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971519C5-5287-443E-BBC1-5C5984C62EC3}"/>
              </a:ext>
            </a:extLst>
          </p:cNvPr>
          <p:cNvSpPr txBox="1"/>
          <p:nvPr/>
        </p:nvSpPr>
        <p:spPr>
          <a:xfrm>
            <a:off x="3363865" y="1662154"/>
            <a:ext cx="8271544" cy="2246769"/>
          </a:xfrm>
          <a:prstGeom prst="rect">
            <a:avLst/>
          </a:prstGeom>
          <a:noFill/>
        </p:spPr>
        <p:txBody>
          <a:bodyPr wrap="square" rtlCol="0">
            <a:spAutoFit/>
          </a:bodyPr>
          <a:lstStyle/>
          <a:p>
            <a:pPr algn="l"/>
            <a:r>
              <a:rPr lang="en-US" sz="2000" b="0" i="0" u="none" strike="noStrike" baseline="0" dirty="0">
                <a:latin typeface="+mj-lt"/>
              </a:rPr>
              <a:t>To balance the above aspect, we are going to blend AI along with conventional news, and the way we will be using AI is through voice integration, so that the users can do less work and can still consume the quality content at a faster rate. So basically, it will be a news app that can operate through voice. The news engine will be powered by News API and the front end will be built on top of ReactJS and the voice functionality will be integrated using Alan AI.</a:t>
            </a:r>
            <a:endParaRPr lang="en-IN" sz="2000" dirty="0">
              <a:latin typeface="+mj-lt"/>
            </a:endParaRPr>
          </a:p>
        </p:txBody>
      </p:sp>
    </p:spTree>
    <p:extLst>
      <p:ext uri="{BB962C8B-B14F-4D97-AF65-F5344CB8AC3E}">
        <p14:creationId xmlns:p14="http://schemas.microsoft.com/office/powerpoint/2010/main" val="4159873983"/>
      </p:ext>
    </p:extLst>
  </p:cSld>
  <p:clrMapOvr>
    <a:masterClrMapping/>
  </p:clrMapOvr>
  <mc:AlternateContent xmlns:mc="http://schemas.openxmlformats.org/markup-compatibility/2006" xmlns:p14="http://schemas.microsoft.com/office/powerpoint/2010/main">
    <mc:Choice Requires="p14">
      <p:transition spd="slow" p14:dur="2000" advTm="9757"/>
    </mc:Choice>
    <mc:Fallback xmlns="">
      <p:transition spd="slow" advTm="9757"/>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116496"/>
          </a:xfrm>
        </p:spPr>
        <p:txBody>
          <a:bodyPr/>
          <a:lstStyle/>
          <a:p>
            <a:r>
              <a:rPr lang="en-US" b="1" u="sng" dirty="0">
                <a:solidFill>
                  <a:schemeClr val="tx1">
                    <a:lumMod val="75000"/>
                    <a:lumOff val="25000"/>
                  </a:schemeClr>
                </a:solidFill>
              </a:rPr>
              <a:t>Technologies to be used</a:t>
            </a:r>
            <a:endParaRPr lang="en-IN" b="1" u="sng" dirty="0">
              <a:solidFill>
                <a:schemeClr val="tx1">
                  <a:lumMod val="75000"/>
                  <a:lumOff val="25000"/>
                </a:schemeClr>
              </a:solidFill>
            </a:endParaRPr>
          </a:p>
        </p:txBody>
      </p:sp>
      <p:sp>
        <p:nvSpPr>
          <p:cNvPr id="3" name="Content Placeholder 2"/>
          <p:cNvSpPr>
            <a:spLocks noGrp="1"/>
          </p:cNvSpPr>
          <p:nvPr>
            <p:ph idx="1"/>
          </p:nvPr>
        </p:nvSpPr>
        <p:spPr>
          <a:xfrm>
            <a:off x="1371600" y="1702907"/>
            <a:ext cx="9601200" cy="3995530"/>
          </a:xfrm>
        </p:spPr>
        <p:txBody>
          <a:bodyPr vert="horz" lIns="91440" tIns="45720" rIns="91440" bIns="45720" rtlCol="0" anchor="t">
            <a:normAutofit/>
          </a:bodyPr>
          <a:lstStyle/>
          <a:p>
            <a:pPr marL="0" indent="0">
              <a:buNone/>
            </a:pPr>
            <a:endParaRPr lang="en-US" sz="2400" dirty="0"/>
          </a:p>
          <a:p>
            <a:pPr algn="l"/>
            <a:r>
              <a:rPr lang="en-IN" sz="2400" dirty="0" err="1">
                <a:latin typeface="CIDFont+F3"/>
              </a:rPr>
              <a:t>ReactJs</a:t>
            </a:r>
            <a:endParaRPr lang="en-IN" sz="2400" dirty="0">
              <a:latin typeface="CIDFont+F3"/>
            </a:endParaRPr>
          </a:p>
          <a:p>
            <a:pPr algn="l"/>
            <a:r>
              <a:rPr lang="en-IN" sz="2400" b="0" i="0" u="none" strike="noStrike" baseline="0" dirty="0">
                <a:latin typeface="CIDFont+F3"/>
              </a:rPr>
              <a:t>Alan AI</a:t>
            </a:r>
          </a:p>
          <a:p>
            <a:pPr algn="l"/>
            <a:r>
              <a:rPr lang="en-IN" sz="2400" b="0" i="0" u="none" strike="noStrike" baseline="0" dirty="0">
                <a:latin typeface="CIDFont+F3"/>
              </a:rPr>
              <a:t>Material UI</a:t>
            </a:r>
          </a:p>
          <a:p>
            <a:pPr algn="l"/>
            <a:r>
              <a:rPr lang="en-IN" sz="2400" b="0" i="0" u="none" strike="noStrike" baseline="0" dirty="0">
                <a:latin typeface="CIDFont+F3"/>
              </a:rPr>
              <a:t>NEWS API Module</a:t>
            </a:r>
          </a:p>
          <a:p>
            <a:pPr algn="l"/>
            <a:r>
              <a:rPr lang="en-IN" sz="2400" dirty="0">
                <a:latin typeface="CIDFont+F3"/>
              </a:rPr>
              <a:t>JEST Technology ( For Testing )</a:t>
            </a:r>
            <a:endParaRPr lang="en-IN" sz="2400" b="0" i="0" u="none" strike="noStrike" baseline="0" dirty="0">
              <a:latin typeface="CIDFont+F3"/>
            </a:endParaRPr>
          </a:p>
          <a:p>
            <a:pPr algn="l"/>
            <a:r>
              <a:rPr lang="en-IN" sz="2400" b="0" i="0" u="none" strike="noStrike" baseline="0" dirty="0">
                <a:latin typeface="CIDFont+F3"/>
              </a:rPr>
              <a:t>VS code-editor</a:t>
            </a:r>
          </a:p>
          <a:p>
            <a:pPr algn="l"/>
            <a:r>
              <a:rPr lang="en-IN" sz="2400" b="0" i="0" u="none" strike="noStrike" baseline="0" dirty="0">
                <a:latin typeface="CIDFont+F3"/>
              </a:rPr>
              <a:t>GIT ( for version control )</a:t>
            </a:r>
            <a:endParaRPr lang="en-US" sz="2400" dirty="0"/>
          </a:p>
        </p:txBody>
      </p:sp>
    </p:spTree>
    <p:extLst>
      <p:ext uri="{BB962C8B-B14F-4D97-AF65-F5344CB8AC3E}">
        <p14:creationId xmlns:p14="http://schemas.microsoft.com/office/powerpoint/2010/main" val="728884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08726"/>
            <a:ext cx="9601200" cy="811691"/>
          </a:xfrm>
        </p:spPr>
        <p:txBody>
          <a:bodyPr/>
          <a:lstStyle/>
          <a:p>
            <a:r>
              <a:rPr lang="en-US" b="1" dirty="0">
                <a:solidFill>
                  <a:schemeClr val="tx1">
                    <a:lumMod val="75000"/>
                    <a:lumOff val="25000"/>
                  </a:schemeClr>
                </a:solidFill>
              </a:rPr>
              <a:t>Core Technologies To Be Used</a:t>
            </a:r>
            <a:endParaRPr lang="en-IN" b="1" dirty="0">
              <a:solidFill>
                <a:schemeClr val="tx1">
                  <a:lumMod val="75000"/>
                  <a:lumOff val="25000"/>
                </a:schemeClr>
              </a:solidFill>
            </a:endParaRPr>
          </a:p>
        </p:txBody>
      </p:sp>
      <p:graphicFrame>
        <p:nvGraphicFramePr>
          <p:cNvPr id="4" name="Content Placeholder 3">
            <a:extLst>
              <a:ext uri="{FF2B5EF4-FFF2-40B4-BE49-F238E27FC236}">
                <a16:creationId xmlns:a16="http://schemas.microsoft.com/office/drawing/2014/main" id="{732202DE-8454-41B9-9167-49E9381D986E}"/>
              </a:ext>
            </a:extLst>
          </p:cNvPr>
          <p:cNvGraphicFramePr>
            <a:graphicFrameLocks noGrp="1"/>
          </p:cNvGraphicFramePr>
          <p:nvPr>
            <p:ph idx="1"/>
            <p:extLst>
              <p:ext uri="{D42A27DB-BD31-4B8C-83A1-F6EECF244321}">
                <p14:modId xmlns:p14="http://schemas.microsoft.com/office/powerpoint/2010/main" val="1209494310"/>
              </p:ext>
            </p:extLst>
          </p:nvPr>
        </p:nvGraphicFramePr>
        <p:xfrm>
          <a:off x="1245705" y="1020418"/>
          <a:ext cx="10668000" cy="56851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55069087"/>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413</TotalTime>
  <Words>1003</Words>
  <Application>Microsoft Office PowerPoint</Application>
  <PresentationFormat>Widescreen</PresentationFormat>
  <Paragraphs>124</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CIDFont+F3</vt:lpstr>
      <vt:lpstr>Franklin Gothic Book</vt:lpstr>
      <vt:lpstr>Wingdings</vt:lpstr>
      <vt:lpstr>Crop</vt:lpstr>
      <vt:lpstr>Conversational Voice Control News App</vt:lpstr>
      <vt:lpstr>Overview</vt:lpstr>
      <vt:lpstr>Abstract</vt:lpstr>
      <vt:lpstr>Introduction</vt:lpstr>
      <vt:lpstr>Why we chosen this topic</vt:lpstr>
      <vt:lpstr>Why It will be better than the previously existing News Apps</vt:lpstr>
      <vt:lpstr>Methods</vt:lpstr>
      <vt:lpstr>Technologies to be used</vt:lpstr>
      <vt:lpstr>Core Technologies To Be Used</vt:lpstr>
      <vt:lpstr>PowerPoint Presentation</vt:lpstr>
      <vt:lpstr>Architecture of News App</vt:lpstr>
      <vt:lpstr>UI designs –</vt:lpstr>
      <vt:lpstr>Next page –</vt:lpstr>
      <vt:lpstr>Pros of Conversational News app</vt:lpstr>
      <vt:lpstr>Team Members And Their Role</vt:lpstr>
      <vt:lpstr>Future Enhancements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m-Voting</dc:title>
  <dc:creator>Arbaz1 Khan</dc:creator>
  <cp:lastModifiedBy>Malaya Swain</cp:lastModifiedBy>
  <cp:revision>38</cp:revision>
  <dcterms:created xsi:type="dcterms:W3CDTF">2020-09-22T09:22:11Z</dcterms:created>
  <dcterms:modified xsi:type="dcterms:W3CDTF">2021-04-24T08:26:12Z</dcterms:modified>
</cp:coreProperties>
</file>