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Override PartName="/ppt/charts/chart14.xml" ContentType="application/vnd.openxmlformats-officedocument.drawingml.chart+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9144000" cy="5143500" type="screen16x9"/>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presProps" Target="presProps.xml"/>
  <Relationship Id="rId10" Type="http://schemas.openxmlformats.org/officeDocument/2006/relationships/viewProps" Target="viewProps.xml"/>
  <Relationship Id="rId11" Type="http://schemas.openxmlformats.org/officeDocument/2006/relationships/tableStyles" Target="tableStyles.xml"/>
</Relationships>

</file>

<file path=ppt/charts/chart1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r" fontAlgn="base" marL="0" marR="0" indent="0" lvl="0">
              <a:defRPr/>
            </a:pPr>
            <a:r>
              <a:rPr lang="en-US" dirty="0" b="false" i="false" strike="noStrike" sz="1800" u="none">
                <a:solidFill>
                  <a:srgbClr val="000000">
                    <a:alpha val="100000"/>
                  </a:srgbClr>
                </a:solidFill>
                <a:latin typeface="Calibri"/>
              </a:rPr>
              <a:t>My Bar Chat</a:t>
            </a:r>
            <a:endParaRPr lang="en-US" dirty="0"/>
          </a:p>
        </c:rich>
      </c:tx>
      <c:layout>
        <c:manualLayout>
          <c:xMode val="edge"/>
          <c:yMode val="edge"/>
          <c:x val="0.01"/>
          <c:y val="0.01"/>
        </c:manualLayout>
      </c:layout>
      <c:overlay val="0"/>
    </c:title>
    <c:autoTitleDeleted val="0"/>
    <c:view3D>
      <c:rotX val="0"/>
      <c:hPercent val="100"/>
      <c:rotY val="0"/>
      <c:depthPercent val="100"/>
      <c:rAngAx val="1"/>
      <c:perspective val="30"/>
    </c:view3D>
    <c:plotArea>
      <c:layout>
        <c:manualLayout>
          <c:xMode val="edge"/>
          <c:yMode val="edge"/>
        </c:manualLayout>
      </c:layout>
      <c:barChart>
        <c:barDir val="col"/>
        <c:grouping val="clustered"/>
        <c:ser>
          <c:idx val="0"/>
          <c:order val="0"/>
          <c:tx>
            <c:v/>
          </c:tx>
          <c:dLbls>
            <c:txPr>
              <a:bodyPr/>
              <a:lstStyle/>
              <a:p>
                <a:pPr>
                  <a:defRPr b="false" i="false" strike="noStrike" sz="900" u="none">
                    <a:solidFill>
                      <a:srgbClr val="FFFFFF">
                        <a:alpha val="100000"/>
                      </a:srgbClr>
                    </a:solidFill>
                    <a:latin typeface="Calibri"/>
                  </a:defRPr>
                </a:pPr>
                <a:endParaRPr lang="en-US" dirty="0"/>
              </a:p>
            </c:txPr>
            <c:dLblPos val="ctr"/>
            <c:showVal val="1"/>
            <c:showCatName val="0"/>
            <c:showSerName val="0"/>
            <c:showPercent val="0"/>
            <c:separator/>
            <c:showLeaderLines val="1"/>
          </c:dLbls>
          <c:spPr>
            <a:solidFill>
              <a:srgbClr val="f54b42">
                <a:alpha val="96080"/>
              </a:srgbClr>
            </a:solidFill>
          </c:spPr>
          <c:cat>
            <c:strLit>
              <c:ptCount val="9"/>
              <c:pt idx="0">
                <c:v>ABC</c:v>
              </c:pt>
              <c:pt idx="1">
                <c:v>DEF</c:v>
              </c:pt>
              <c:pt idx="2">
                <c:v>GHI</c:v>
              </c:pt>
              <c:pt idx="3">
                <c:v>IJK</c:v>
              </c:pt>
              <c:pt idx="4">
                <c:v>LMN</c:v>
              </c:pt>
              <c:pt idx="5">
                <c:v>OPQ</c:v>
              </c:pt>
              <c:pt idx="6">
                <c:v>RST</c:v>
              </c:pt>
              <c:pt idx="7">
                <c:v>UVW</c:v>
              </c:pt>
              <c:pt idx="8">
                <c:v>XYZ</c:v>
              </c:pt>
            </c:strLit>
          </c:cat>
          <c:val>
            <c:numLit>
              <c:ptCount val="9"/>
              <c:pt idx="0">
                <c:v>200</c:v>
              </c:pt>
              <c:pt idx="1">
                <c:v>250</c:v>
              </c:pt>
              <c:pt idx="2">
                <c:v>400</c:v>
              </c:pt>
              <c:pt idx="3">
                <c:v>300</c:v>
              </c:pt>
              <c:pt idx="4">
                <c:v>180</c:v>
              </c:pt>
              <c:pt idx="5">
                <c:v>80</c:v>
              </c:pt>
              <c:pt idx="6">
                <c:v>290</c:v>
              </c:pt>
              <c:pt idx="7">
                <c:v>360</c:v>
              </c:pt>
              <c:pt idx="8">
                <c:v>420</c:v>
              </c:pt>
            </c:numLit>
          </c:val>
        </c:ser>
        <c:gapWidth val="158"/>
        <c:overlap val="0"/>
        <c:axId val="52743552"/>
        <c:axId val="52749440"/>
        <c:extLst/>
      </c:barChart>
      <c:catAx>
        <c:axId val="52743552"/>
        <c:scaling>
          <c:orientation val="minMax"/>
        </c:scaling>
        <c:delete val="0"/>
        <c:axPos val="b"/>
        <c:numFmt formatCode="" sourceLinked="1"/>
        <c:majorTickMark val="none"/>
        <c:minorTickMark val="none"/>
        <c:tickLblPos val="nextTo"/>
        <c:spPr>
          <a:ln w="0">
            <a:noFill/>
          </a:ln>
        </c:spPr>
        <c:crossAx val="52749440"/>
        <c:crosses val="autoZero"/>
        <c:lblAlgn val="ctr"/>
        <c:lblOffset val="100"/>
      </c:catAx>
      <c:valAx>
        <c:axId val="52749440"/>
        <c:scaling>
          <c:orientation val="minMax"/>
        </c:scaling>
        <c:delete val="0"/>
        <c:axPos val="l"/>
        <c:numFmt formatCode="" sourceLinked="1"/>
        <c:majorTickMark val="none"/>
        <c:minorTickMark val="none"/>
        <c:tickLblPos val="nextTo"/>
        <c:spPr>
          <a:ln w="0">
            <a:noFill/>
          </a:ln>
        </c:spPr>
        <c:crossAx val="52743552"/>
        <c:crosses val="autoZero"/>
        <c:crossBetween val="between"/>
      </c:valAx>
    </c:plotArea>
    <c:plotVisOnly val="1"/>
  </c:chart>
  <c:spPr>
    <a:ln w="12700" cap="flat" cmpd="sng" algn="ctr">
      <a:solidFill>
        <a:srgbClr val="000000">
          <a:alpha val="100000"/>
        </a:srgbClr>
      </a:solidFill>
      <a:prstDash val="solid"/>
      <a:round/>
      <a:headEnd type="none" w="med" len="med"/>
      <a:tailEnd type="none" w="med" len="med"/>
    </a:ln>
  </c:spPr>
</c:chartSpace>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13268477" r:id="rId1"/>
  </p:sldLayoutIdLst>
  <p:txStyles>
    <p:titleStyle>
      <a:lvl1pPr algn="ctr">
        <a:defRPr sz="4400" kern="1200">
          <a:solidFill>
            <a:schemeClr val="lt1"/>
          </a:solidFill>
        </a:defRPr>
      </a:lvl1pPr>
      <a:extLst/>
    </p:titleStyle>
    <p:bodyStyle>
      <a:lvl1pPr algn="ctr" indent="-324900">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ight_grey1.jpg"/>
  <Relationship Id="rId3" Type="http://schemas.openxmlformats.org/officeDocument/2006/relationships/image" Target="../media/logo2.png"/>
  <Relationship Id="rId4" Type="http://schemas.openxmlformats.org/officeDocument/2006/relationships/image" Target="../media/HEAD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ight_grey4.jpg"/>
  <Relationship Id="rId3" Type="http://schemas.openxmlformats.org/officeDocument/2006/relationships/image" Target="../media/logo5.png"/>
  <Relationship Id="rId4" Type="http://schemas.openxmlformats.org/officeDocument/2006/relationships/image" Target="../media/orng6.png"/>
  <Relationship Id="rId5" Type="http://schemas.openxmlformats.org/officeDocument/2006/relationships/image" Target="../media/grn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ight_grey8.jpg"/>
  <Relationship Id="rId3" Type="http://schemas.openxmlformats.org/officeDocument/2006/relationships/image" Target="../media/logo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ight_grey10.jpg"/>
  <Relationship Id="rId3" Type="http://schemas.openxmlformats.org/officeDocument/2006/relationships/image" Target="../media/logo1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ight_grey12.jpg"/>
  <Relationship Id="rId3" Type="http://schemas.openxmlformats.org/officeDocument/2006/relationships/image" Target="../media/logo13.png"/>
  <Relationship Id="rId4" Type="http://schemas.openxmlformats.org/officeDocument/2006/relationships/chart" Target="../charts/chart14.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ight_grey16.jpg"/>
  <Relationship Id="rId3" Type="http://schemas.openxmlformats.org/officeDocument/2006/relationships/image" Target="../media/thanks1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1" name="first slide" descr="first slide"/>
          <p:cNvPicPr>
            <a:picLocks noChangeAspect="1"/>
          </p:cNvPicPr>
          <p:nvPr/>
        </p:nvPicPr>
        <p:blipFill>
          <a:blip r:embed="rId2"/>
          <a:stretch>
            <a:fillRect/>
          </a:stretch>
        </p:blipFill>
        <p:spPr>
          <a:xfrm>
            <a:off x="0" y="0"/>
            <a:ext cx="9144000" cy="5143500"/>
          </a:xfrm>
          <a:prstGeom prst="rect">
            <a:avLst/>
          </a:prstGeom>
          <a:noFill/>
        </p:spPr>
      </p:pic>
      <p:pic>
        <p:nvPicPr>
          <p:cNvPr id="2" name="logo" descr="logo"/>
          <p:cNvPicPr>
            <a:picLocks noChangeAspect="1"/>
          </p:cNvPicPr>
          <p:nvPr/>
        </p:nvPicPr>
        <p:blipFill>
          <a:blip r:embed="rId3"/>
          <a:stretch>
            <a:fillRect/>
          </a:stretch>
        </p:blipFill>
        <p:spPr>
          <a:xfrm>
            <a:off x="3333750" y="285750"/>
            <a:ext cx="2286000" cy="619125"/>
          </a:xfrm>
          <a:prstGeom prst="rect">
            <a:avLst/>
          </a:prstGeom>
          <a:noFill/>
        </p:spPr>
      </p:pic>
      <p:sp>
        <p:nvSpPr>
          <p:cNvPr id="3" name=""/>
          <p:cNvSpPr txBox="1"/>
          <p:nvPr/>
        </p:nvSpPr>
        <p:spPr>
          <a:xfrm>
            <a:off x="4286250" y="2381250"/>
            <a:ext cx="4286250" cy="2381250"/>
          </a:xfrm>
          <a:prstGeom prst="rect">
            <a:avLst/>
          </a:prstGeom>
          <a:noFill/>
        </p:spPr>
        <p:txBody>
          <a:bodyPr rtlCol="0" bIns="45720" lIns="91440" rIns="91440" tIns="45720">
            <a:spAutoFit/>
          </a:bodyPr>
          <a:lstStyle/>
          <a:p>
            <a:pPr algn="l" fontAlgn="base" marL="0" marR="0" indent="0" lvl="0">
              <a:lnSpc>
                <a:spcPct val="100000"/>
              </a:lnSpc>
            </a:pPr>
            <a:r>
              <a:rPr lang="en-US" b="1" sz="4500" spc="0" u="none">
                <a:solidFill>
                  <a:srgbClr val="000000">
                    <a:alpha val="100000"/>
                  </a:srgbClr>
                </a:solidFill>
                <a:latin typeface="Calibri"/>
              </a:rPr>
              <a:t><![CDATA[THIS IS PRESENTATION TITLE]]></a:t>
            </a:r>
          </a:p>
        </p:txBody>
      </p:sp>
      <p:pic>
        <p:nvPicPr>
          <p:cNvPr id="4" name="HEAD" descr="HEAD"/>
          <p:cNvPicPr>
            <a:picLocks noChangeAspect="1"/>
          </p:cNvPicPr>
          <p:nvPr/>
        </p:nvPicPr>
        <p:blipFill>
          <a:blip r:embed="rId4"/>
          <a:stretch>
            <a:fillRect/>
          </a:stretch>
        </p:blipFill>
        <p:spPr>
          <a:xfrm>
            <a:off x="2190750" y="2381250"/>
            <a:ext cx="1809750" cy="20002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6381750"/>
          <a:chOff x="0" y="0"/>
          <a:chExt cx="9144000" cy="6381750"/>
        </a:xfrm>
      </p:grpSpPr>
      <p:pic>
        <p:nvPicPr>
          <p:cNvPr id="1" name="second slide" descr="second slide"/>
          <p:cNvPicPr>
            <a:picLocks noChangeAspect="1"/>
          </p:cNvPicPr>
          <p:nvPr/>
        </p:nvPicPr>
        <p:blipFill>
          <a:blip r:embed="rId2"/>
          <a:stretch>
            <a:fillRect/>
          </a:stretch>
        </p:blipFill>
        <p:spPr>
          <a:xfrm>
            <a:off x="0" y="0"/>
            <a:ext cx="9144000" cy="5143500"/>
          </a:xfrm>
          <a:prstGeom prst="rect">
            <a:avLst/>
          </a:prstGeom>
          <a:noFill/>
        </p:spPr>
      </p:pic>
      <p:pic>
        <p:nvPicPr>
          <p:cNvPr id="2" name="logo" descr="logo"/>
          <p:cNvPicPr>
            <a:picLocks noChangeAspect="1"/>
          </p:cNvPicPr>
          <p:nvPr/>
        </p:nvPicPr>
        <p:blipFill>
          <a:blip r:embed="rId3"/>
          <a:stretch>
            <a:fillRect/>
          </a:stretch>
        </p:blipFill>
        <p:spPr>
          <a:xfrm>
            <a:off x="47625" y="47625"/>
            <a:ext cx="1143000" cy="304800"/>
          </a:xfrm>
          <a:prstGeom prst="rect">
            <a:avLst/>
          </a:prstGeom>
          <a:noFill/>
        </p:spPr>
      </p:pic>
      <p:sp>
        <p:nvSpPr>
          <p:cNvPr id="3" name=""/>
          <p:cNvSpPr txBox="1"/>
          <p:nvPr/>
        </p:nvSpPr>
        <p:spPr>
          <a:xfrm>
            <a:off x="666750" y="171450"/>
            <a:ext cx="7620000" cy="476250"/>
          </a:xfrm>
          <a:prstGeom prst="rect">
            <a:avLst/>
          </a:prstGeom>
          <a:noFill/>
        </p:spPr>
        <p:txBody>
          <a:bodyPr rtlCol="0" bIns="45720" lIns="91440" rIns="91440" tIns="45720">
            <a:spAutoFit/>
          </a:bodyPr>
          <a:lstStyle/>
          <a:p>
            <a:pPr algn="ctr" fontAlgn="base" marL="0" marR="0" indent="0" lvl="0">
              <a:lnSpc>
                <a:spcPct val="100000"/>
              </a:lnSpc>
            </a:pPr>
            <a:r>
              <a:rPr lang="en-US" b="1" sz="2200" spc="0" u="none">
                <a:solidFill>
                  <a:srgbClr val="000000">
                    <a:alpha val="100000"/>
                  </a:srgbClr>
                </a:solidFill>
                <a:latin typeface="Roboto Condensed"/>
              </a:rPr>
              <a:t><![CDATA[This Is Slide Heading]]></a:t>
            </a:r>
          </a:p>
        </p:txBody>
      </p:sp>
      <p:pic>
        <p:nvPicPr>
          <p:cNvPr id="4" name="orng" descr="orng"/>
          <p:cNvPicPr>
            <a:picLocks noChangeAspect="1"/>
          </p:cNvPicPr>
          <p:nvPr/>
        </p:nvPicPr>
        <p:blipFill>
          <a:blip r:embed="rId4"/>
          <a:stretch>
            <a:fillRect/>
          </a:stretch>
        </p:blipFill>
        <p:spPr>
          <a:xfrm>
            <a:off x="285750" y="666750"/>
            <a:ext cx="4286250" cy="4276725"/>
          </a:xfrm>
          <a:prstGeom prst="rect">
            <a:avLst/>
          </a:prstGeom>
          <a:noFill/>
        </p:spPr>
      </p:pic>
      <p:sp>
        <p:nvSpPr>
          <p:cNvPr id="5" name=""/>
          <p:cNvSpPr txBox="1"/>
          <p:nvPr/>
        </p:nvSpPr>
        <p:spPr>
          <a:xfrm>
            <a:off x="285750" y="666750"/>
            <a:ext cx="4286250" cy="381000"/>
          </a:xfrm>
          <a:prstGeom prst="rect">
            <a:avLst/>
          </a:prstGeom>
          <a:noFill/>
        </p:spPr>
        <p:txBody>
          <a:bodyPr rtlCol="0" bIns="45720" lIns="91440" rIns="91440" tIns="45720">
            <a:spAutoFit/>
          </a:bodyPr>
          <a:lstStyle/>
          <a:p>
            <a:pPr algn="l" fontAlgn="base" marL="0" marR="0" indent="0" lvl="0">
              <a:lnSpc>
                <a:spcPct val="100000"/>
              </a:lnSpc>
            </a:pPr>
            <a:r>
              <a:rPr lang="en-US" b="1" sz="1900" spc="0" u="none">
                <a:solidFill>
                  <a:srgbClr val="000000">
                    <a:alpha val="100000"/>
                  </a:srgbClr>
                </a:solidFill>
                <a:latin typeface="Calibri"/>
              </a:rPr>
              <a:t><![CDATA[This Is Sub Heading 1]]></a:t>
            </a:r>
          </a:p>
        </p:txBody>
      </p:sp>
      <p:sp>
        <p:nvSpPr>
          <p:cNvPr id="6" name=""/>
          <p:cNvSpPr txBox="1"/>
          <p:nvPr/>
        </p:nvSpPr>
        <p:spPr>
          <a:xfrm>
            <a:off x="285750" y="1143000"/>
            <a:ext cx="4286250" cy="5238750"/>
          </a:xfrm>
          <a:prstGeom prst="rect">
            <a:avLst/>
          </a:prstGeom>
          <a:noFill/>
        </p:spPr>
        <p:txBody>
          <a:bodyPr rtlCol="0" bIns="45720" lIns="91440" rIns="91440" tIns="45720">
            <a:spAutoFit/>
          </a:bodyPr>
          <a:lstStyle/>
          <a:p>
            <a:pPr algn="l" fontAlgn="base" marL="0" marR="0" indent="0" lvl="0">
              <a:lnSpc>
                <a:spcPct val="100000"/>
              </a:lnSpc>
              <a:buClr>
                <a:srgbClr val="000000">
                  <a:alpha val="100000"/>
                </a:srgbClr>
              </a:buClr>
              <a:buFont typeface="Calibri"/>
              <a:buChar char="• "/>
            </a:pPr>
            <a:r>
              <a:rPr lang="en-US" b="1" sz="1400" spc="0" u="none">
                <a:solidFill>
                  <a:srgbClr val="000000">
                    <a:alpha val="100000"/>
                  </a:srgbClr>
                </a:solidFill>
                <a:latin typeface="Bahnschrift SemiBold"/>
              </a:rPr>
              <a:t><![CDATA[Lorem Ipsum is simply dummy text of the printing and typesetting industry.
Lorem Ipsum is simply dummy text of the printing and typesetting industry.
Lorem Ipsum is simply dummy text of the printing and typesetting industry.
Lorem Ipsum is simply dummy text of the printing and typesetting industry.
Lorem Ipsum is simply dummy text of the printing and typesetting industry.]]></a:t>
            </a:r>
          </a:p>
        </p:txBody>
      </p:sp>
      <p:pic>
        <p:nvPicPr>
          <p:cNvPr id="7" name="grn" descr="grn"/>
          <p:cNvPicPr>
            <a:picLocks noChangeAspect="1"/>
          </p:cNvPicPr>
          <p:nvPr/>
        </p:nvPicPr>
        <p:blipFill>
          <a:blip r:embed="rId5"/>
          <a:stretch>
            <a:fillRect/>
          </a:stretch>
        </p:blipFill>
        <p:spPr>
          <a:xfrm>
            <a:off x="4572000" y="666750"/>
            <a:ext cx="4286250" cy="4276725"/>
          </a:xfrm>
          <a:prstGeom prst="rect">
            <a:avLst/>
          </a:prstGeom>
          <a:noFill/>
        </p:spPr>
      </p:pic>
      <p:sp>
        <p:nvSpPr>
          <p:cNvPr id="8" name=""/>
          <p:cNvSpPr txBox="1"/>
          <p:nvPr/>
        </p:nvSpPr>
        <p:spPr>
          <a:xfrm>
            <a:off x="4572000" y="666750"/>
            <a:ext cx="4286250" cy="381000"/>
          </a:xfrm>
          <a:prstGeom prst="rect">
            <a:avLst/>
          </a:prstGeom>
          <a:noFill/>
        </p:spPr>
        <p:txBody>
          <a:bodyPr rtlCol="0" bIns="45720" lIns="91440" rIns="91440" tIns="45720">
            <a:spAutoFit/>
          </a:bodyPr>
          <a:lstStyle/>
          <a:p>
            <a:pPr algn="l" fontAlgn="base" marL="0" marR="0" indent="0" lvl="0">
              <a:lnSpc>
                <a:spcPct val="100000"/>
              </a:lnSpc>
            </a:pPr>
            <a:r>
              <a:rPr lang="en-US" b="1" sz="1900" spc="0" u="none">
                <a:solidFill>
                  <a:srgbClr val="000000">
                    <a:alpha val="100000"/>
                  </a:srgbClr>
                </a:solidFill>
                <a:latin typeface="Calibri"/>
              </a:rPr>
              <a:t><![CDATA[This Is Sub Heading 2]]></a:t>
            </a:r>
          </a:p>
        </p:txBody>
      </p:sp>
      <p:sp>
        <p:nvSpPr>
          <p:cNvPr id="9" name=""/>
          <p:cNvSpPr txBox="1"/>
          <p:nvPr/>
        </p:nvSpPr>
        <p:spPr>
          <a:xfrm>
            <a:off x="4572000" y="1143000"/>
            <a:ext cx="4286250" cy="5238750"/>
          </a:xfrm>
          <a:prstGeom prst="rect">
            <a:avLst/>
          </a:prstGeom>
          <a:noFill/>
        </p:spPr>
        <p:txBody>
          <a:bodyPr rtlCol="0" bIns="45720" lIns="91440" rIns="91440" tIns="45720">
            <a:spAutoFit/>
          </a:bodyPr>
          <a:lstStyle/>
          <a:p>
            <a:pPr algn="l" fontAlgn="base" marL="0" marR="0" indent="0" lvl="0">
              <a:lnSpc>
                <a:spcPct val="100000"/>
              </a:lnSpc>
              <a:buClr>
                <a:srgbClr val="000000">
                  <a:alpha val="100000"/>
                </a:srgbClr>
              </a:buClr>
              <a:buFont typeface="Calibri"/>
              <a:buChar char="• "/>
            </a:pPr>
            <a:r>
              <a:rPr lang="en-US" b="1" sz="1400" spc="0" u="none">
                <a:solidFill>
                  <a:srgbClr val="000000">
                    <a:alpha val="100000"/>
                  </a:srgbClr>
                </a:solidFill>
                <a:latin typeface="Bahnschrift SemiBold"/>
              </a:rPr>
              <a:t><![CDATA[Lorem Ipsum is simply dummy text of the printing and typesetting industry.
Lorem Ipsum is simply dummy text of the printing and typesetting industry.
Lorem Ipsum is simply dummy text of the printing and typesetting industry.
Lorem Ipsum is simply dummy text of the printing and typesetting industry.
Lorem Ipsum is simply dummy text of the printing and typesetting indus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1" name="second slide" descr="second slide"/>
          <p:cNvPicPr>
            <a:picLocks noChangeAspect="1"/>
          </p:cNvPicPr>
          <p:nvPr/>
        </p:nvPicPr>
        <p:blipFill>
          <a:blip r:embed="rId2"/>
          <a:stretch>
            <a:fillRect/>
          </a:stretch>
        </p:blipFill>
        <p:spPr>
          <a:xfrm>
            <a:off x="0" y="0"/>
            <a:ext cx="9144000" cy="5143500"/>
          </a:xfrm>
          <a:prstGeom prst="rect">
            <a:avLst/>
          </a:prstGeom>
          <a:noFill/>
        </p:spPr>
      </p:pic>
      <p:pic>
        <p:nvPicPr>
          <p:cNvPr id="2" name="logo" descr="logo"/>
          <p:cNvPicPr>
            <a:picLocks noChangeAspect="1"/>
          </p:cNvPicPr>
          <p:nvPr/>
        </p:nvPicPr>
        <p:blipFill>
          <a:blip r:embed="rId3"/>
          <a:stretch>
            <a:fillRect/>
          </a:stretch>
        </p:blipFill>
        <p:spPr>
          <a:xfrm>
            <a:off x="47625" y="47625"/>
            <a:ext cx="1143000" cy="304800"/>
          </a:xfrm>
          <a:prstGeom prst="rect">
            <a:avLst/>
          </a:prstGeom>
          <a:noFill/>
        </p:spPr>
      </p:pic>
      <p:sp>
        <p:nvSpPr>
          <p:cNvPr id="3" name=""/>
          <p:cNvSpPr txBox="1"/>
          <p:nvPr/>
        </p:nvSpPr>
        <p:spPr>
          <a:xfrm>
            <a:off x="666750" y="171450"/>
            <a:ext cx="7620000" cy="476250"/>
          </a:xfrm>
          <a:prstGeom prst="rect">
            <a:avLst/>
          </a:prstGeom>
          <a:noFill/>
        </p:spPr>
        <p:txBody>
          <a:bodyPr rtlCol="0" bIns="45720" lIns="91440" rIns="91440" tIns="45720">
            <a:spAutoFit/>
          </a:bodyPr>
          <a:lstStyle/>
          <a:p>
            <a:pPr algn="ctr" fontAlgn="base" marL="0" marR="0" indent="0" lvl="0">
              <a:lnSpc>
                <a:spcPct val="100000"/>
              </a:lnSpc>
            </a:pPr>
            <a:r>
              <a:rPr lang="en-US" b="1" sz="2200" spc="0" u="none">
                <a:solidFill>
                  <a:srgbClr val="000000">
                    <a:alpha val="100000"/>
                  </a:srgbClr>
                </a:solidFill>
                <a:latin typeface="Roboto Condensed"/>
              </a:rPr>
              <a:t><![CDATA[This Is Slide Heading]]></a:t>
            </a:r>
          </a:p>
        </p:txBody>
      </p:sp>
      <p:sp>
        <p:nvSpPr>
          <p:cNvPr id="4" name=""/>
          <p:cNvSpPr txBox="1"/>
          <p:nvPr/>
        </p:nvSpPr>
        <p:spPr>
          <a:xfrm>
            <a:off x="285750" y="666750"/>
            <a:ext cx="4286250" cy="381000"/>
          </a:xfrm>
          <a:prstGeom prst="rect">
            <a:avLst/>
          </a:prstGeom>
          <a:noFill/>
        </p:spPr>
        <p:txBody>
          <a:bodyPr rtlCol="0" bIns="45720" lIns="91440" rIns="91440" tIns="45720">
            <a:spAutoFit/>
          </a:bodyPr>
          <a:lstStyle/>
          <a:p>
            <a:pPr algn="l" fontAlgn="base" marL="0" marR="0" indent="0" lvl="0">
              <a:lnSpc>
                <a:spcPct val="100000"/>
              </a:lnSpc>
            </a:pPr>
            <a:r>
              <a:rPr lang="en-US" b="1" sz="1900" spc="0" u="none">
                <a:solidFill>
                  <a:srgbClr val="000000">
                    <a:alpha val="100000"/>
                  </a:srgbClr>
                </a:solidFill>
                <a:latin typeface="Calibri"/>
              </a:rPr>
              <a:t><![CDATA[This Is Sub Heading 1]]></a:t>
            </a:r>
          </a:p>
        </p:txBody>
      </p:sp>
      <p:sp>
        <p:nvSpPr>
          <p:cNvPr id="5" name=""/>
          <p:cNvSpPr txBox="1"/>
          <p:nvPr/>
        </p:nvSpPr>
        <p:spPr>
          <a:xfrm>
            <a:off x="285750" y="1143000"/>
            <a:ext cx="8572500" cy="3619500"/>
          </a:xfrm>
          <a:prstGeom prst="rect">
            <a:avLst/>
          </a:prstGeom>
          <a:noFill/>
        </p:spPr>
        <p:txBody>
          <a:bodyPr rtlCol="0" bIns="45720" lIns="91440" rIns="91440" tIns="45720">
            <a:spAutoFit/>
          </a:bodyPr>
          <a:lstStyle/>
          <a:p>
            <a:pPr algn="l" fontAlgn="base" marL="0" marR="0" indent="0" lvl="0">
              <a:lnSpc>
                <a:spcPct val="100000"/>
              </a:lnSpc>
            </a:pPr>
            <a:r>
              <a:rPr lang="en-US" sz="1700" spc="0" u="none">
                <a:solidFill>
                  <a:srgbClr val="000000">
                    <a:alpha val="100000"/>
                  </a:srgbClr>
                </a:solidFill>
                <a:latin typeface="Calibri"/>
              </a:rPr>
              <a:t><![CDATA[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1" name="second slide" descr="second slide"/>
          <p:cNvPicPr>
            <a:picLocks noChangeAspect="1"/>
          </p:cNvPicPr>
          <p:nvPr/>
        </p:nvPicPr>
        <p:blipFill>
          <a:blip r:embed="rId2"/>
          <a:stretch>
            <a:fillRect/>
          </a:stretch>
        </p:blipFill>
        <p:spPr>
          <a:xfrm>
            <a:off x="0" y="0"/>
            <a:ext cx="9144000" cy="5143500"/>
          </a:xfrm>
          <a:prstGeom prst="rect">
            <a:avLst/>
          </a:prstGeom>
          <a:noFill/>
        </p:spPr>
      </p:pic>
      <p:pic>
        <p:nvPicPr>
          <p:cNvPr id="2" name="logo" descr="logo"/>
          <p:cNvPicPr>
            <a:picLocks noChangeAspect="1"/>
          </p:cNvPicPr>
          <p:nvPr/>
        </p:nvPicPr>
        <p:blipFill>
          <a:blip r:embed="rId3"/>
          <a:stretch>
            <a:fillRect/>
          </a:stretch>
        </p:blipFill>
        <p:spPr>
          <a:xfrm>
            <a:off x="47625" y="47625"/>
            <a:ext cx="1143000" cy="304800"/>
          </a:xfrm>
          <a:prstGeom prst="rect">
            <a:avLst/>
          </a:prstGeom>
          <a:noFill/>
        </p:spPr>
      </p:pic>
      <p:sp>
        <p:nvSpPr>
          <p:cNvPr id="3" name=""/>
          <p:cNvSpPr txBox="1"/>
          <p:nvPr/>
        </p:nvSpPr>
        <p:spPr>
          <a:xfrm>
            <a:off x="666750" y="171450"/>
            <a:ext cx="7620000" cy="476250"/>
          </a:xfrm>
          <a:prstGeom prst="rect">
            <a:avLst/>
          </a:prstGeom>
          <a:noFill/>
        </p:spPr>
        <p:txBody>
          <a:bodyPr rtlCol="0" bIns="45720" lIns="91440" rIns="91440" tIns="45720">
            <a:spAutoFit/>
          </a:bodyPr>
          <a:lstStyle/>
          <a:p>
            <a:pPr algn="ctr" fontAlgn="base" marL="0" marR="0" indent="0" lvl="0">
              <a:lnSpc>
                <a:spcPct val="100000"/>
              </a:lnSpc>
            </a:pPr>
            <a:r>
              <a:rPr lang="en-US" b="1" sz="2200" spc="0" u="none">
                <a:solidFill>
                  <a:srgbClr val="000000">
                    <a:alpha val="100000"/>
                  </a:srgbClr>
                </a:solidFill>
                <a:latin typeface="Roboto Condensed"/>
              </a:rPr>
              <a:t><![CDATA[This Is Slide Heading]]></a:t>
            </a:r>
          </a:p>
        </p:txBody>
      </p:sp>
      <p:sp>
        <p:nvSpPr>
          <p:cNvPr id="4" name=""/>
          <p:cNvSpPr txBox="1"/>
          <p:nvPr/>
        </p:nvSpPr>
        <p:spPr>
          <a:xfrm>
            <a:off x="285750" y="666750"/>
            <a:ext cx="8572500" cy="381000"/>
          </a:xfrm>
          <a:prstGeom prst="rect">
            <a:avLst/>
          </a:prstGeom>
          <a:noFill/>
        </p:spPr>
        <p:txBody>
          <a:bodyPr rtlCol="0" bIns="45720" lIns="91440" rIns="91440" tIns="45720">
            <a:spAutoFit/>
          </a:bodyPr>
          <a:lstStyle/>
          <a:p>
            <a:pPr algn="l" fontAlgn="base" marL="0" marR="0" indent="0" lvl="0">
              <a:lnSpc>
                <a:spcPct val="100000"/>
              </a:lnSpc>
            </a:pPr>
            <a:r>
              <a:rPr lang="en-US" b="1" sz="1900" spc="0" u="none">
                <a:solidFill>
                  <a:srgbClr val="000000">
                    <a:alpha val="100000"/>
                  </a:srgbClr>
                </a:solidFill>
                <a:latin typeface="Calibri"/>
              </a:rPr>
              <a:t><![CDATA[This Is Sub Heading 1]]></a:t>
            </a:r>
          </a:p>
        </p:txBody>
      </p:sp>
      <p:sp>
        <p:nvSpPr>
          <p:cNvPr id="5" name=""/>
          <p:cNvSpPr txBox="1"/>
          <p:nvPr/>
        </p:nvSpPr>
        <p:spPr>
          <a:xfrm>
            <a:off x="285750" y="1143000"/>
            <a:ext cx="8572500" cy="1428750"/>
          </a:xfrm>
          <a:prstGeom prst="rect">
            <a:avLst/>
          </a:prstGeom>
          <a:noFill/>
        </p:spPr>
        <p:txBody>
          <a:bodyPr rtlCol="0" bIns="45720" lIns="91440" rIns="91440" tIns="45720">
            <a:spAutoFit/>
          </a:bodyPr>
          <a:lstStyle/>
          <a:p>
            <a:pPr algn="l" fontAlgn="base" marL="0" marR="0" indent="0" lvl="0">
              <a:lnSpc>
                <a:spcPct val="100000"/>
              </a:lnSpc>
            </a:pPr>
            <a:r>
              <a:rPr lang="en-US" sz="1700" spc="0" u="none">
                <a:solidFill>
                  <a:srgbClr val="000000">
                    <a:alpha val="100000"/>
                  </a:srgbClr>
                </a:solidFill>
                <a:latin typeface="Calibri"/>
              </a:rPr>
              <a:t><![CDATA[Lorem ipsum dolor sit amet consectetur adipisicing elit. Tenetur, dolores repellendus! Magnam repellendus odit quo expedita cupiditate! Quaerat, voluptatibus doloremque.Lorem ipsum dolor sit amet consectetur adipisicing elit. Tenetur, dolores repellendus! Magnam repellendus odit quo expedita cupiditate! Quaerat, voluptatibus doloremque.]]></a:t>
            </a:r>
          </a:p>
        </p:txBody>
      </p:sp>
      <p:sp>
        <p:nvSpPr>
          <p:cNvPr id="6" name=""/>
          <p:cNvSpPr txBox="1"/>
          <p:nvPr/>
        </p:nvSpPr>
        <p:spPr>
          <a:xfrm>
            <a:off x="285750" y="2619375"/>
            <a:ext cx="8572500" cy="381000"/>
          </a:xfrm>
          <a:prstGeom prst="rect">
            <a:avLst/>
          </a:prstGeom>
          <a:noFill/>
        </p:spPr>
        <p:txBody>
          <a:bodyPr rtlCol="0" bIns="45720" lIns="91440" rIns="91440" tIns="45720">
            <a:spAutoFit/>
          </a:bodyPr>
          <a:lstStyle/>
          <a:p>
            <a:pPr algn="l" fontAlgn="base" marL="0" marR="0" indent="0" lvl="0">
              <a:lnSpc>
                <a:spcPct val="100000"/>
              </a:lnSpc>
            </a:pPr>
            <a:r>
              <a:rPr lang="en-US" b="1" sz="1900" spc="0" u="none">
                <a:solidFill>
                  <a:srgbClr val="000000">
                    <a:alpha val="100000"/>
                  </a:srgbClr>
                </a:solidFill>
                <a:latin typeface="Calibri"/>
              </a:rPr>
              <a:t><![CDATA[This Is Sub Heading 2]]></a:t>
            </a:r>
          </a:p>
        </p:txBody>
      </p:sp>
      <p:sp>
        <p:nvSpPr>
          <p:cNvPr id="7" name=""/>
          <p:cNvSpPr txBox="1"/>
          <p:nvPr/>
        </p:nvSpPr>
        <p:spPr>
          <a:xfrm>
            <a:off x="285750" y="3095625"/>
            <a:ext cx="8572500" cy="1428750"/>
          </a:xfrm>
          <a:prstGeom prst="rect">
            <a:avLst/>
          </a:prstGeom>
          <a:noFill/>
        </p:spPr>
        <p:txBody>
          <a:bodyPr rtlCol="0" bIns="45720" lIns="91440" rIns="91440" tIns="45720">
            <a:spAutoFit/>
          </a:bodyPr>
          <a:lstStyle/>
          <a:p>
            <a:pPr algn="l" fontAlgn="base" marL="0" marR="0" indent="0" lvl="0">
              <a:lnSpc>
                <a:spcPct val="100000"/>
              </a:lnSpc>
            </a:pPr>
            <a:r>
              <a:rPr lang="en-US" sz="1700" spc="0" u="none">
                <a:solidFill>
                  <a:srgbClr val="000000">
                    <a:alpha val="100000"/>
                  </a:srgbClr>
                </a:solidFill>
                <a:latin typeface="Calibri"/>
              </a:rPr>
              <a:t><![CDATA[Lorem ipsum dolor sit amet consectetur adipisicing elit. Tenetur, dolores repellendus! Magnam repellendus odit quo expedita cupiditate! Quaerat, voluptatibus doloremque.Lorem ipsum dolor sit amet consectetur adipisicing elit. Tenetur, dolores repellendus! Magnam repellendus odit quo expedita cupiditate! Quaerat, voluptatibus doloremq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238750"/>
          <a:chOff x="0" y="0"/>
          <a:chExt cx="9144000" cy="5238750"/>
        </a:xfrm>
      </p:grpSpPr>
      <p:pic>
        <p:nvPicPr>
          <p:cNvPr id="1" name="second slide" descr="second slide"/>
          <p:cNvPicPr>
            <a:picLocks noChangeAspect="1"/>
          </p:cNvPicPr>
          <p:nvPr/>
        </p:nvPicPr>
        <p:blipFill>
          <a:blip r:embed="rId2"/>
          <a:stretch>
            <a:fillRect/>
          </a:stretch>
        </p:blipFill>
        <p:spPr>
          <a:xfrm>
            <a:off x="0" y="0"/>
            <a:ext cx="9144000" cy="5143500"/>
          </a:xfrm>
          <a:prstGeom prst="rect">
            <a:avLst/>
          </a:prstGeom>
          <a:noFill/>
        </p:spPr>
      </p:pic>
      <p:pic>
        <p:nvPicPr>
          <p:cNvPr id="2" name="logo" descr="logo"/>
          <p:cNvPicPr>
            <a:picLocks noChangeAspect="1"/>
          </p:cNvPicPr>
          <p:nvPr/>
        </p:nvPicPr>
        <p:blipFill>
          <a:blip r:embed="rId3"/>
          <a:stretch>
            <a:fillRect/>
          </a:stretch>
        </p:blipFill>
        <p:spPr>
          <a:xfrm>
            <a:off x="47625" y="47625"/>
            <a:ext cx="1143000" cy="304800"/>
          </a:xfrm>
          <a:prstGeom prst="rect">
            <a:avLst/>
          </a:prstGeom>
          <a:noFill/>
        </p:spPr>
      </p:pic>
      <p:sp>
        <p:nvSpPr>
          <p:cNvPr id="3" name=""/>
          <p:cNvSpPr txBox="1"/>
          <p:nvPr/>
        </p:nvSpPr>
        <p:spPr>
          <a:xfrm>
            <a:off x="666750" y="171450"/>
            <a:ext cx="7620000" cy="476250"/>
          </a:xfrm>
          <a:prstGeom prst="rect">
            <a:avLst/>
          </a:prstGeom>
          <a:noFill/>
        </p:spPr>
        <p:txBody>
          <a:bodyPr rtlCol="0" bIns="45720" lIns="91440" rIns="91440" tIns="45720">
            <a:spAutoFit/>
          </a:bodyPr>
          <a:lstStyle/>
          <a:p>
            <a:pPr algn="ctr" fontAlgn="base" marL="0" marR="0" indent="0" lvl="0">
              <a:lnSpc>
                <a:spcPct val="100000"/>
              </a:lnSpc>
            </a:pPr>
            <a:r>
              <a:rPr lang="en-US" b="1" sz="2200" spc="0" u="none">
                <a:solidFill>
                  <a:srgbClr val="000000">
                    <a:alpha val="100000"/>
                  </a:srgbClr>
                </a:solidFill>
                <a:latin typeface="Roboto Condensed"/>
              </a:rPr>
              <a:t><![CDATA[This Is Slide Heading]]></a:t>
            </a:r>
          </a:p>
        </p:txBody>
      </p:sp>
      <p:graphicFrame>
        <p:nvGraphicFramePr>
          <p:cNvPr id="4" name="PHPPresentation Monthly Downloads" descr=""/>
          <p:cNvGraphicFramePr/>
          <p:nvPr/>
        </p:nvGraphicFramePr>
        <p:xfrm>
          <a:off x="333375" y="571500"/>
          <a:ext cx="8572500" cy="28575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 descr=""/>
          <p:cNvGraphicFramePr>
            <a:graphicFrameLocks noGrp="1"/>
          </p:cNvGraphicFramePr>
          <p:nvPr/>
        </p:nvGraphicFramePr>
        <p:xfrm>
          <a:off x="333375" y="3524250"/>
          <a:ext cx="8572500" cy="1714500"/>
        </p:xfrm>
        <a:graphic>
          <a:graphicData uri="http://schemas.openxmlformats.org/drawingml/2006/table">
            <a:tbl>
              <a:tblPr firstRow="1" bandRow="1"/>
              <a:tblGrid>
                <a:gridCol w="857250"/>
                <a:gridCol w="857250"/>
                <a:gridCol w="857250"/>
                <a:gridCol w="857250"/>
                <a:gridCol w="857250"/>
                <a:gridCol w="857250"/>
                <a:gridCol w="857250"/>
                <a:gridCol w="857250"/>
                <a:gridCol w="857250"/>
                <a:gridCol w="857250"/>
              </a:tblGrid>
              <a:tr h="361950">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index]]></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54b42">
                        <a:alpha val="96080"/>
                      </a:srgbClr>
                    </a:solidFill>
                  </a:tcPr>
                </a:tc>
              </a:tr>
              <a:tr h="361950">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r>
              <a:tr h="361950">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r>
              <a:tr h="361950">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c>
                  <a:txBody>
                    <a:bodyPr wrap="square" rtlCol="0">
                      <a:spAutoFit/>
                    </a:bodyPr>
                    <a:lstStyle/>
                    <a:p>
                      <a:pPr algn="ctr" fontAlgn="base" marL="0" marR="0" indent="0" lvl="0">
                        <a:lnSpc>
                          <a:spcPct val="100000"/>
                        </a:lnSpc>
                      </a:pPr>
                      <a:r>
                        <a:rPr lang="en-US" sz="1200" spc="0" u="none">
                          <a:solidFill>
                            <a:srgbClr val="000000">
                              <a:alpha val="100000"/>
                            </a:srgbClr>
                          </a:solidFill>
                          <a:latin typeface="Roboto Condensed"/>
                        </a:rPr>
                        <a:t><![CDATA[data]]></a:t>
                      </a:r>
                    </a:p>
                  </a:txBody>
                  <a:tcPr marL="0" marR="0" marT="9525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9ca8d9">
                        <a:alpha val="61180"/>
                      </a:srgb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1" name="second slide" descr="second slide"/>
          <p:cNvPicPr>
            <a:picLocks noChangeAspect="1"/>
          </p:cNvPicPr>
          <p:nvPr/>
        </p:nvPicPr>
        <p:blipFill>
          <a:blip r:embed="rId2"/>
          <a:stretch>
            <a:fillRect/>
          </a:stretch>
        </p:blipFill>
        <p:spPr>
          <a:xfrm>
            <a:off x="0" y="0"/>
            <a:ext cx="9144000" cy="5143500"/>
          </a:xfrm>
          <a:prstGeom prst="rect">
            <a:avLst/>
          </a:prstGeom>
          <a:noFill/>
        </p:spPr>
      </p:pic>
      <p:pic>
        <p:nvPicPr>
          <p:cNvPr id="2" name="logo" descr="logo"/>
          <p:cNvPicPr>
            <a:picLocks noChangeAspect="1"/>
          </p:cNvPicPr>
          <p:nvPr/>
        </p:nvPicPr>
        <p:blipFill>
          <a:blip r:embed="rId3"/>
          <a:stretch>
            <a:fillRect/>
          </a:stretch>
        </p:blipFill>
        <p:spPr>
          <a:xfrm>
            <a:off x="2095500" y="1905000"/>
            <a:ext cx="4762500" cy="2009775"/>
          </a:xfrm>
          <a:prstGeom prst="rect">
            <a:avLst/>
          </a:prstGeom>
          <a:noFill/>
        </p:spPr>
      </p:pic>
    </p:spTree>
  </p:cSld>
  <p:clrMapOvr>
    <a:masterClrMapping/>
  </p:clrMapOvr>
</p:sld>
</file>

<file path=ppt/theme/theme1.xml><?xml version="1.0" encoding="utf-8"?>
<a:theme xmlns:a="http://schemas.openxmlformats.org/drawingml/2006/main" name="Theme74">
  <a:themeElements>
    <a:clrScheme name="Theme7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74">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7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6</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2021-06-21T05:10:04Z</dcterms:created>
  <dcterms:modified xsi:type="dcterms:W3CDTF">2021-06-21T05:10:04Z</dcterms:modified>
  <dc:title>Untitled Presentation</dc:title>
  <dc:description/>
  <dc:subject/>
  <cp:keywords/>
  <cp:category/>
</cp:coreProperties>
</file>

<file path=docProps/custom.xml><?xml version="1.0" encoding="utf-8"?>
<Properties xmlns="http://schemas.openxmlformats.org/officeDocument/2006/custom-properties" xmlns:vt="http://schemas.openxmlformats.org/officeDocument/2006/docPropsVTypes"/>
</file>