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1231704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1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4572000"/>
          <a:chOff x="95250" y="95250"/>
          <a:chExt cx="7334250" cy="4572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000"/>
              </a:lnSpc>
            </a:pPr>
            <a:r>
              <a:rPr lang="en-US" b="1" sz="3000" spc="0" u="none">
                <a:solidFill>
                  <a:srgbClr val="E06B20">
                    <a:alpha val="100000"/>
                  </a:srgbClr>
                </a:solidFill>
                <a:latin typeface="Calibri"/>
              </a:rPr>
              <a:t><![CDATA[Thank you for using PHPPresentation!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eme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2021-06-10T04:52:48Z</dcterms:created>
  <dcterms:modified xsi:type="dcterms:W3CDTF">2021-06-10T04:52:48Z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