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3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11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184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01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633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5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06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60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7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F692-C436-4812-9DAC-351133C91ABD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42F6-BF30-465E-B3F1-E060BBFB5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2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 Wars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Курсовой проект </a:t>
            </a:r>
            <a:r>
              <a:rPr lang="ru-RU" dirty="0" err="1"/>
              <a:t>Г</a:t>
            </a:r>
            <a:r>
              <a:rPr lang="ru-RU" dirty="0" err="1" smtClean="0"/>
              <a:t>ейсика</a:t>
            </a:r>
            <a:r>
              <a:rPr lang="ru-RU" dirty="0" smtClean="0"/>
              <a:t> В.И.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2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 smtClean="0"/>
              <a:t>Используемые технологии</a:t>
            </a:r>
          </a:p>
          <a:p>
            <a:pPr marL="457200" indent="-457200">
              <a:buAutoNum type="arabicParenR"/>
            </a:pPr>
            <a:r>
              <a:rPr lang="ru-RU" dirty="0" smtClean="0"/>
              <a:t>Варианты использования приложения</a:t>
            </a:r>
          </a:p>
          <a:p>
            <a:pPr marL="457200" indent="-457200">
              <a:buAutoNum type="arabicParenR"/>
            </a:pPr>
            <a:r>
              <a:rPr lang="ru-RU" dirty="0" smtClean="0"/>
              <a:t>Описание технологий игрового движка</a:t>
            </a:r>
          </a:p>
          <a:p>
            <a:pPr marL="0" indent="0">
              <a:buNone/>
            </a:pPr>
            <a:r>
              <a:rPr lang="ru-RU" dirty="0" smtClean="0"/>
              <a:t>	3.1)</a:t>
            </a:r>
            <a:r>
              <a:rPr lang="en-US" dirty="0" smtClean="0"/>
              <a:t>VBO VAO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3.2)</a:t>
            </a:r>
            <a:r>
              <a:rPr lang="en-US" dirty="0" err="1" smtClean="0"/>
              <a:t>Shaders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4)</a:t>
            </a:r>
            <a:r>
              <a:rPr lang="ru-RU" dirty="0" smtClean="0"/>
              <a:t>   Тестирование движка и демонстрация игры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0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lwj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35" y="1822571"/>
            <a:ext cx="39814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openg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06" y="1142928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netbean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4" y="4711939"/>
            <a:ext cx="66294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javafx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73" y="4711939"/>
            <a:ext cx="3776300" cy="188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Картинки по запросу jav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73" y="2798587"/>
            <a:ext cx="3682033" cy="20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2282825"/>
            <a:ext cx="7953375" cy="4366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8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VBO VAO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9" y="1857376"/>
            <a:ext cx="8239125" cy="4766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3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262187"/>
            <a:ext cx="7167563" cy="4084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движка и демонстрация игры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5957" y="1876426"/>
            <a:ext cx="7950518" cy="44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Подведя </a:t>
            </a:r>
            <a:r>
              <a:rPr lang="ru-RU" dirty="0"/>
              <a:t>итоги можно сказать, что качество игровых приложений обратно-пропорционально ее производительности. С каждым годом технологии в мире изменяются, и эти изменения хорошо видны в видеоиграх. Каждая игра, использующая современные технологии, несомненно является шедевром, что не может не привлекать людей для создания собственных чудес.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0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</TotalTime>
  <Words>29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Star Wars</vt:lpstr>
      <vt:lpstr>Введение</vt:lpstr>
      <vt:lpstr>Презентация PowerPoint</vt:lpstr>
      <vt:lpstr>Диаграмма вариантов использования</vt:lpstr>
      <vt:lpstr>VBO VAO</vt:lpstr>
      <vt:lpstr>Shaders</vt:lpstr>
      <vt:lpstr>Тестирование движка и демонстрация игры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</dc:title>
  <dc:creator>Malbork</dc:creator>
  <cp:lastModifiedBy>Malbork</cp:lastModifiedBy>
  <cp:revision>2</cp:revision>
  <dcterms:created xsi:type="dcterms:W3CDTF">2016-12-22T05:21:02Z</dcterms:created>
  <dcterms:modified xsi:type="dcterms:W3CDTF">2016-12-22T05:35:47Z</dcterms:modified>
</cp:coreProperties>
</file>