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00563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14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>
      <p:cViewPr varScale="1">
        <p:scale>
          <a:sx n="148" d="100"/>
          <a:sy n="148" d="100"/>
        </p:scale>
        <p:origin x="2250" y="126"/>
      </p:cViewPr>
      <p:guideLst>
        <p:guide orient="horz" pos="1588"/>
        <p:guide pos="14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43" y="1565779"/>
            <a:ext cx="3825479" cy="1080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56180"/>
            <a:ext cx="3150395" cy="12880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8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2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0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9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3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13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20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62914" y="106178"/>
            <a:ext cx="1012626" cy="2257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032" y="106178"/>
            <a:ext cx="2962870" cy="22576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24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67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15" y="3238868"/>
            <a:ext cx="3825479" cy="1001062"/>
          </a:xfrm>
        </p:spPr>
        <p:txBody>
          <a:bodyPr anchor="t"/>
          <a:lstStyle>
            <a:lvl1pPr algn="l">
              <a:defRPr sz="3624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15" y="2136302"/>
            <a:ext cx="3825479" cy="1102571"/>
          </a:xfrm>
        </p:spPr>
        <p:txBody>
          <a:bodyPr anchor="b"/>
          <a:lstStyle>
            <a:lvl1pPr marL="0" indent="0">
              <a:buNone/>
              <a:defRPr sz="1810">
                <a:solidFill>
                  <a:schemeClr val="tx1">
                    <a:tint val="75000"/>
                  </a:schemeClr>
                </a:solidFill>
              </a:defRPr>
            </a:lvl1pPr>
            <a:lvl2pPr marL="414183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2pPr>
            <a:lvl3pPr marL="828364" indent="0">
              <a:buNone/>
              <a:defRPr sz="1447">
                <a:solidFill>
                  <a:schemeClr val="tx1">
                    <a:tint val="75000"/>
                  </a:schemeClr>
                </a:solidFill>
              </a:defRPr>
            </a:lvl3pPr>
            <a:lvl4pPr marL="1242544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4pPr>
            <a:lvl5pPr marL="1656727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5pPr>
            <a:lvl6pPr marL="2070915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6pPr>
            <a:lvl7pPr marL="2485092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7pPr>
            <a:lvl8pPr marL="2899275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8pPr>
            <a:lvl9pPr marL="3313459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5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032" y="617210"/>
            <a:ext cx="1987749" cy="1746608"/>
          </a:xfrm>
        </p:spPr>
        <p:txBody>
          <a:bodyPr/>
          <a:lstStyle>
            <a:lvl1pPr>
              <a:defRPr sz="2538"/>
            </a:lvl1pPr>
            <a:lvl2pPr>
              <a:defRPr sz="2172"/>
            </a:lvl2pPr>
            <a:lvl3pPr>
              <a:defRPr sz="1810"/>
            </a:lvl3pPr>
            <a:lvl4pPr>
              <a:defRPr sz="1631"/>
            </a:lvl4pPr>
            <a:lvl5pPr>
              <a:defRPr sz="1631"/>
            </a:lvl5pPr>
            <a:lvl6pPr>
              <a:defRPr sz="1631"/>
            </a:lvl6pPr>
            <a:lvl7pPr>
              <a:defRPr sz="1631"/>
            </a:lvl7pPr>
            <a:lvl8pPr>
              <a:defRPr sz="1631"/>
            </a:lvl8pPr>
            <a:lvl9pPr>
              <a:defRPr sz="163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7790" y="617210"/>
            <a:ext cx="1987749" cy="1746608"/>
          </a:xfrm>
        </p:spPr>
        <p:txBody>
          <a:bodyPr/>
          <a:lstStyle>
            <a:lvl1pPr>
              <a:defRPr sz="2538"/>
            </a:lvl1pPr>
            <a:lvl2pPr>
              <a:defRPr sz="2172"/>
            </a:lvl2pPr>
            <a:lvl3pPr>
              <a:defRPr sz="1810"/>
            </a:lvl3pPr>
            <a:lvl4pPr>
              <a:defRPr sz="1631"/>
            </a:lvl4pPr>
            <a:lvl5pPr>
              <a:defRPr sz="1631"/>
            </a:lvl5pPr>
            <a:lvl6pPr>
              <a:defRPr sz="1631"/>
            </a:lvl6pPr>
            <a:lvl7pPr>
              <a:defRPr sz="1631"/>
            </a:lvl7pPr>
            <a:lvl8pPr>
              <a:defRPr sz="1631"/>
            </a:lvl8pPr>
            <a:lvl9pPr>
              <a:defRPr sz="163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21/10/2015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3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35" y="201847"/>
            <a:ext cx="4050506" cy="8400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31" y="1128253"/>
            <a:ext cx="1988530" cy="470196"/>
          </a:xfrm>
        </p:spPr>
        <p:txBody>
          <a:bodyPr anchor="b"/>
          <a:lstStyle>
            <a:lvl1pPr marL="0" indent="0">
              <a:buNone/>
              <a:defRPr sz="2172" b="1"/>
            </a:lvl1pPr>
            <a:lvl2pPr marL="414183" indent="0">
              <a:buNone/>
              <a:defRPr sz="1810" b="1"/>
            </a:lvl2pPr>
            <a:lvl3pPr marL="828364" indent="0">
              <a:buNone/>
              <a:defRPr sz="1631" b="1"/>
            </a:lvl3pPr>
            <a:lvl4pPr marL="1242544" indent="0">
              <a:buNone/>
              <a:defRPr sz="1447" b="1"/>
            </a:lvl4pPr>
            <a:lvl5pPr marL="1656727" indent="0">
              <a:buNone/>
              <a:defRPr sz="1447" b="1"/>
            </a:lvl5pPr>
            <a:lvl6pPr marL="2070915" indent="0">
              <a:buNone/>
              <a:defRPr sz="1447" b="1"/>
            </a:lvl6pPr>
            <a:lvl7pPr marL="2485092" indent="0">
              <a:buNone/>
              <a:defRPr sz="1447" b="1"/>
            </a:lvl7pPr>
            <a:lvl8pPr marL="2899275" indent="0">
              <a:buNone/>
              <a:defRPr sz="1447" b="1"/>
            </a:lvl8pPr>
            <a:lvl9pPr marL="3313459" indent="0">
              <a:buNone/>
              <a:defRPr sz="14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031" y="1598434"/>
            <a:ext cx="1988530" cy="2904012"/>
          </a:xfrm>
        </p:spPr>
        <p:txBody>
          <a:bodyPr/>
          <a:lstStyle>
            <a:lvl1pPr>
              <a:defRPr sz="2172"/>
            </a:lvl1pPr>
            <a:lvl2pPr>
              <a:defRPr sz="1810"/>
            </a:lvl2pPr>
            <a:lvl3pPr>
              <a:defRPr sz="1631"/>
            </a:lvl3pPr>
            <a:lvl4pPr>
              <a:defRPr sz="1447"/>
            </a:lvl4pPr>
            <a:lvl5pPr>
              <a:defRPr sz="1447"/>
            </a:lvl5pPr>
            <a:lvl6pPr>
              <a:defRPr sz="1447"/>
            </a:lvl6pPr>
            <a:lvl7pPr>
              <a:defRPr sz="1447"/>
            </a:lvl7pPr>
            <a:lvl8pPr>
              <a:defRPr sz="1447"/>
            </a:lvl8pPr>
            <a:lvl9pPr>
              <a:defRPr sz="14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6225" y="1128253"/>
            <a:ext cx="1989311" cy="470196"/>
          </a:xfrm>
        </p:spPr>
        <p:txBody>
          <a:bodyPr anchor="b"/>
          <a:lstStyle>
            <a:lvl1pPr marL="0" indent="0">
              <a:buNone/>
              <a:defRPr sz="2172" b="1"/>
            </a:lvl1pPr>
            <a:lvl2pPr marL="414183" indent="0">
              <a:buNone/>
              <a:defRPr sz="1810" b="1"/>
            </a:lvl2pPr>
            <a:lvl3pPr marL="828364" indent="0">
              <a:buNone/>
              <a:defRPr sz="1631" b="1"/>
            </a:lvl3pPr>
            <a:lvl4pPr marL="1242544" indent="0">
              <a:buNone/>
              <a:defRPr sz="1447" b="1"/>
            </a:lvl4pPr>
            <a:lvl5pPr marL="1656727" indent="0">
              <a:buNone/>
              <a:defRPr sz="1447" b="1"/>
            </a:lvl5pPr>
            <a:lvl6pPr marL="2070915" indent="0">
              <a:buNone/>
              <a:defRPr sz="1447" b="1"/>
            </a:lvl6pPr>
            <a:lvl7pPr marL="2485092" indent="0">
              <a:buNone/>
              <a:defRPr sz="1447" b="1"/>
            </a:lvl7pPr>
            <a:lvl8pPr marL="2899275" indent="0">
              <a:buNone/>
              <a:defRPr sz="1447" b="1"/>
            </a:lvl8pPr>
            <a:lvl9pPr marL="3313459" indent="0">
              <a:buNone/>
              <a:defRPr sz="14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6225" y="1598434"/>
            <a:ext cx="1989311" cy="2904012"/>
          </a:xfrm>
        </p:spPr>
        <p:txBody>
          <a:bodyPr/>
          <a:lstStyle>
            <a:lvl1pPr>
              <a:defRPr sz="2172"/>
            </a:lvl1pPr>
            <a:lvl2pPr>
              <a:defRPr sz="1810"/>
            </a:lvl2pPr>
            <a:lvl3pPr>
              <a:defRPr sz="1631"/>
            </a:lvl3pPr>
            <a:lvl4pPr>
              <a:defRPr sz="1447"/>
            </a:lvl4pPr>
            <a:lvl5pPr>
              <a:defRPr sz="1447"/>
            </a:lvl5pPr>
            <a:lvl6pPr>
              <a:defRPr sz="1447"/>
            </a:lvl6pPr>
            <a:lvl7pPr>
              <a:defRPr sz="1447"/>
            </a:lvl7pPr>
            <a:lvl8pPr>
              <a:defRPr sz="1447"/>
            </a:lvl8pPr>
            <a:lvl9pPr>
              <a:defRPr sz="14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21/10/2015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92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21/10/2015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75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21/10/2015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6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33" y="200693"/>
            <a:ext cx="1480653" cy="854052"/>
          </a:xfrm>
        </p:spPr>
        <p:txBody>
          <a:bodyPr anchor="b"/>
          <a:lstStyle>
            <a:lvl1pPr algn="l">
              <a:defRPr sz="181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595" y="200682"/>
            <a:ext cx="2515940" cy="4301768"/>
          </a:xfrm>
        </p:spPr>
        <p:txBody>
          <a:bodyPr/>
          <a:lstStyle>
            <a:lvl1pPr>
              <a:defRPr sz="2898"/>
            </a:lvl1pPr>
            <a:lvl2pPr>
              <a:defRPr sz="2538"/>
            </a:lvl2pPr>
            <a:lvl3pPr>
              <a:defRPr sz="2172"/>
            </a:lvl3pPr>
            <a:lvl4pPr>
              <a:defRPr sz="1810"/>
            </a:lvl4pPr>
            <a:lvl5pPr>
              <a:defRPr sz="1810"/>
            </a:lvl5pPr>
            <a:lvl6pPr>
              <a:defRPr sz="1810"/>
            </a:lvl6pPr>
            <a:lvl7pPr>
              <a:defRPr sz="1810"/>
            </a:lvl7pPr>
            <a:lvl8pPr>
              <a:defRPr sz="1810"/>
            </a:lvl8pPr>
            <a:lvl9pPr>
              <a:defRPr sz="181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033" y="1054735"/>
            <a:ext cx="1480653" cy="3447712"/>
          </a:xfrm>
        </p:spPr>
        <p:txBody>
          <a:bodyPr/>
          <a:lstStyle>
            <a:lvl1pPr marL="0" indent="0">
              <a:buNone/>
              <a:defRPr sz="1268"/>
            </a:lvl1pPr>
            <a:lvl2pPr marL="414183" indent="0">
              <a:buNone/>
              <a:defRPr sz="1089"/>
            </a:lvl2pPr>
            <a:lvl3pPr marL="828364" indent="0">
              <a:buNone/>
              <a:defRPr sz="904"/>
            </a:lvl3pPr>
            <a:lvl4pPr marL="1242544" indent="0">
              <a:buNone/>
              <a:defRPr sz="814"/>
            </a:lvl4pPr>
            <a:lvl5pPr marL="1656727" indent="0">
              <a:buNone/>
              <a:defRPr sz="814"/>
            </a:lvl5pPr>
            <a:lvl6pPr marL="2070915" indent="0">
              <a:buNone/>
              <a:defRPr sz="814"/>
            </a:lvl6pPr>
            <a:lvl7pPr marL="2485092" indent="0">
              <a:buNone/>
              <a:defRPr sz="814"/>
            </a:lvl7pPr>
            <a:lvl8pPr marL="2899275" indent="0">
              <a:buNone/>
              <a:defRPr sz="814"/>
            </a:lvl8pPr>
            <a:lvl9pPr marL="3313459" indent="0">
              <a:buNone/>
              <a:defRPr sz="81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21/10/2015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6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146" y="3528225"/>
            <a:ext cx="2700338" cy="416524"/>
          </a:xfrm>
        </p:spPr>
        <p:txBody>
          <a:bodyPr anchor="b"/>
          <a:lstStyle>
            <a:lvl1pPr algn="l">
              <a:defRPr sz="181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2146" y="450366"/>
            <a:ext cx="2700338" cy="3024188"/>
          </a:xfrm>
        </p:spPr>
        <p:txBody>
          <a:bodyPr/>
          <a:lstStyle>
            <a:lvl1pPr marL="0" indent="0">
              <a:buNone/>
              <a:defRPr sz="2898"/>
            </a:lvl1pPr>
            <a:lvl2pPr marL="414183" indent="0">
              <a:buNone/>
              <a:defRPr sz="2538"/>
            </a:lvl2pPr>
            <a:lvl3pPr marL="828364" indent="0">
              <a:buNone/>
              <a:defRPr sz="2172"/>
            </a:lvl3pPr>
            <a:lvl4pPr marL="1242544" indent="0">
              <a:buNone/>
              <a:defRPr sz="1810"/>
            </a:lvl4pPr>
            <a:lvl5pPr marL="1656727" indent="0">
              <a:buNone/>
              <a:defRPr sz="1810"/>
            </a:lvl5pPr>
            <a:lvl6pPr marL="2070915" indent="0">
              <a:buNone/>
              <a:defRPr sz="1810"/>
            </a:lvl6pPr>
            <a:lvl7pPr marL="2485092" indent="0">
              <a:buNone/>
              <a:defRPr sz="1810"/>
            </a:lvl7pPr>
            <a:lvl8pPr marL="2899275" indent="0">
              <a:buNone/>
              <a:defRPr sz="1810"/>
            </a:lvl8pPr>
            <a:lvl9pPr marL="3313459" indent="0">
              <a:buNone/>
              <a:defRPr sz="181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146" y="3944760"/>
            <a:ext cx="2700338" cy="591536"/>
          </a:xfrm>
        </p:spPr>
        <p:txBody>
          <a:bodyPr/>
          <a:lstStyle>
            <a:lvl1pPr marL="0" indent="0">
              <a:buNone/>
              <a:defRPr sz="1268"/>
            </a:lvl1pPr>
            <a:lvl2pPr marL="414183" indent="0">
              <a:buNone/>
              <a:defRPr sz="1089"/>
            </a:lvl2pPr>
            <a:lvl3pPr marL="828364" indent="0">
              <a:buNone/>
              <a:defRPr sz="904"/>
            </a:lvl3pPr>
            <a:lvl4pPr marL="1242544" indent="0">
              <a:buNone/>
              <a:defRPr sz="814"/>
            </a:lvl4pPr>
            <a:lvl5pPr marL="1656727" indent="0">
              <a:buNone/>
              <a:defRPr sz="814"/>
            </a:lvl5pPr>
            <a:lvl6pPr marL="2070915" indent="0">
              <a:buNone/>
              <a:defRPr sz="814"/>
            </a:lvl6pPr>
            <a:lvl7pPr marL="2485092" indent="0">
              <a:buNone/>
              <a:defRPr sz="814"/>
            </a:lvl7pPr>
            <a:lvl8pPr marL="2899275" indent="0">
              <a:buNone/>
              <a:defRPr sz="814"/>
            </a:lvl8pPr>
            <a:lvl9pPr marL="3313459" indent="0">
              <a:buNone/>
              <a:defRPr sz="81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21/10/2015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9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35" y="201847"/>
            <a:ext cx="4050506" cy="840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35" y="1176085"/>
            <a:ext cx="4050506" cy="3326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032" y="4671630"/>
            <a:ext cx="1050132" cy="268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C8DD-9AB1-4F04-B1BD-7AAB3A71C60C}" type="datetimeFigureOut">
              <a:rPr lang="en-CA" smtClean="0"/>
              <a:t>21/10/2015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7696" y="4671630"/>
            <a:ext cx="1425179" cy="268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5407" y="4671630"/>
            <a:ext cx="1050132" cy="268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20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8364" rtl="0" eaLnBrk="1" latinLnBrk="0" hangingPunct="1">
        <a:spcBef>
          <a:spcPct val="0"/>
        </a:spcBef>
        <a:buNone/>
        <a:defRPr sz="39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638" indent="-310638" algn="l" defTabSz="828364" rtl="0" eaLnBrk="1" latinLnBrk="0" hangingPunct="1">
        <a:spcBef>
          <a:spcPct val="20000"/>
        </a:spcBef>
        <a:buFont typeface="Arial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1pPr>
      <a:lvl2pPr marL="673048" indent="-258865" algn="l" defTabSz="828364" rtl="0" eaLnBrk="1" latinLnBrk="0" hangingPunct="1">
        <a:spcBef>
          <a:spcPct val="20000"/>
        </a:spcBef>
        <a:buFont typeface="Arial" pitchFamily="34" charset="0"/>
        <a:buChar char="–"/>
        <a:defRPr sz="2538" kern="1200">
          <a:solidFill>
            <a:schemeClr val="tx1"/>
          </a:solidFill>
          <a:latin typeface="+mn-lt"/>
          <a:ea typeface="+mn-ea"/>
          <a:cs typeface="+mn-cs"/>
        </a:defRPr>
      </a:lvl2pPr>
      <a:lvl3pPr marL="1035455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3pPr>
      <a:lvl4pPr marL="1449636" indent="-207089" algn="l" defTabSz="828364" rtl="0" eaLnBrk="1" latinLnBrk="0" hangingPunct="1">
        <a:spcBef>
          <a:spcPct val="20000"/>
        </a:spcBef>
        <a:buFont typeface="Arial" pitchFamily="34" charset="0"/>
        <a:buChar char="–"/>
        <a:defRPr sz="1810" kern="1200">
          <a:solidFill>
            <a:schemeClr val="tx1"/>
          </a:solidFill>
          <a:latin typeface="+mn-lt"/>
          <a:ea typeface="+mn-ea"/>
          <a:cs typeface="+mn-cs"/>
        </a:defRPr>
      </a:lvl4pPr>
      <a:lvl5pPr marL="1863818" indent="-207089" algn="l" defTabSz="828364" rtl="0" eaLnBrk="1" latinLnBrk="0" hangingPunct="1">
        <a:spcBef>
          <a:spcPct val="20000"/>
        </a:spcBef>
        <a:buFont typeface="Arial" pitchFamily="34" charset="0"/>
        <a:buChar char="»"/>
        <a:defRPr sz="1810" kern="1200">
          <a:solidFill>
            <a:schemeClr val="tx1"/>
          </a:solidFill>
          <a:latin typeface="+mn-lt"/>
          <a:ea typeface="+mn-ea"/>
          <a:cs typeface="+mn-cs"/>
        </a:defRPr>
      </a:lvl5pPr>
      <a:lvl6pPr marL="2278003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6pPr>
      <a:lvl7pPr marL="2692186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7pPr>
      <a:lvl8pPr marL="3106363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8pPr>
      <a:lvl9pPr marL="3520547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414183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2pPr>
      <a:lvl3pPr marL="828364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3pPr>
      <a:lvl4pPr marL="1242544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656727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070915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485092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2899275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313459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ounded Rectangle 216"/>
          <p:cNvSpPr/>
          <p:nvPr/>
        </p:nvSpPr>
        <p:spPr>
          <a:xfrm>
            <a:off x="832664" y="3536206"/>
            <a:ext cx="84145" cy="11285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Rounded Rectangle 195"/>
          <p:cNvSpPr/>
          <p:nvPr/>
        </p:nvSpPr>
        <p:spPr>
          <a:xfrm>
            <a:off x="840589" y="1845852"/>
            <a:ext cx="84145" cy="11285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Parallelogram 156"/>
          <p:cNvSpPr/>
          <p:nvPr/>
        </p:nvSpPr>
        <p:spPr>
          <a:xfrm>
            <a:off x="947023" y="82945"/>
            <a:ext cx="1656184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8" name="Up Arrow 157"/>
          <p:cNvSpPr/>
          <p:nvPr/>
        </p:nvSpPr>
        <p:spPr>
          <a:xfrm rot="720013">
            <a:off x="1687260" y="188557"/>
            <a:ext cx="252815" cy="864096"/>
          </a:xfrm>
          <a:prstGeom prst="upArrow">
            <a:avLst>
              <a:gd name="adj1" fmla="val 20497"/>
              <a:gd name="adj2" fmla="val 899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9" name="TextBox 158"/>
          <p:cNvSpPr txBox="1"/>
          <p:nvPr/>
        </p:nvSpPr>
        <p:spPr>
          <a:xfrm>
            <a:off x="801316" y="1175625"/>
            <a:ext cx="18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Standing RF Wave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893393" y="-3142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Order (o)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890796" y="242743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(o)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895141" y="664992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(e)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919708" y="947835"/>
            <a:ext cx="14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Order (e)</a:t>
            </a:r>
          </a:p>
        </p:txBody>
      </p:sp>
      <p:cxnSp>
        <p:nvCxnSpPr>
          <p:cNvPr id="164" name="Straight Connector 163"/>
          <p:cNvCxnSpPr>
            <a:stCxn id="157" idx="5"/>
          </p:cNvCxnSpPr>
          <p:nvPr/>
        </p:nvCxnSpPr>
        <p:spPr>
          <a:xfrm flipH="1">
            <a:off x="191199" y="587001"/>
            <a:ext cx="881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797971" y="649646"/>
            <a:ext cx="601827" cy="1999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57" idx="5"/>
          </p:cNvCxnSpPr>
          <p:nvPr/>
        </p:nvCxnSpPr>
        <p:spPr>
          <a:xfrm>
            <a:off x="1073037" y="587001"/>
            <a:ext cx="1372739" cy="119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2397116" y="849620"/>
            <a:ext cx="480757" cy="26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2445809" y="706542"/>
            <a:ext cx="255407" cy="6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695586" y="767172"/>
            <a:ext cx="237143" cy="70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1833527" y="367127"/>
            <a:ext cx="684000" cy="16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57" idx="5"/>
          </p:cNvCxnSpPr>
          <p:nvPr/>
        </p:nvCxnSpPr>
        <p:spPr>
          <a:xfrm flipV="1">
            <a:off x="1073037" y="480870"/>
            <a:ext cx="1421972" cy="106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2517527" y="286849"/>
            <a:ext cx="183688" cy="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2701215" y="198637"/>
            <a:ext cx="225842" cy="8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2504117" y="420948"/>
            <a:ext cx="422940" cy="5992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-60024" y="529176"/>
            <a:ext cx="98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Incident Wave</a:t>
            </a:r>
            <a:endParaRPr lang="en-CA" dirty="0"/>
          </a:p>
        </p:txBody>
      </p:sp>
      <p:sp>
        <p:nvSpPr>
          <p:cNvPr id="177" name="Rounded Rectangle 176"/>
          <p:cNvSpPr/>
          <p:nvPr/>
        </p:nvSpPr>
        <p:spPr>
          <a:xfrm>
            <a:off x="2618267" y="1845852"/>
            <a:ext cx="84145" cy="112853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8" name="Parallelogram 177"/>
          <p:cNvSpPr/>
          <p:nvPr/>
        </p:nvSpPr>
        <p:spPr>
          <a:xfrm>
            <a:off x="945537" y="1885991"/>
            <a:ext cx="1656184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Up Arrow 178"/>
          <p:cNvSpPr/>
          <p:nvPr/>
        </p:nvSpPr>
        <p:spPr>
          <a:xfrm rot="720013">
            <a:off x="1685774" y="1991603"/>
            <a:ext cx="252815" cy="864096"/>
          </a:xfrm>
          <a:prstGeom prst="upArrow">
            <a:avLst>
              <a:gd name="adj1" fmla="val 20497"/>
              <a:gd name="adj2" fmla="val 899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0" name="TextBox 179"/>
          <p:cNvSpPr txBox="1"/>
          <p:nvPr/>
        </p:nvSpPr>
        <p:spPr>
          <a:xfrm>
            <a:off x="780513" y="2978671"/>
            <a:ext cx="18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Standing RF Wave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2891907" y="1799904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Order (o)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889310" y="2045789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(o)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895141" y="2476339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(e)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918222" y="2750881"/>
            <a:ext cx="14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Order (e)</a:t>
            </a:r>
          </a:p>
        </p:txBody>
      </p:sp>
      <p:cxnSp>
        <p:nvCxnSpPr>
          <p:cNvPr id="185" name="Straight Connector 184"/>
          <p:cNvCxnSpPr>
            <a:stCxn id="178" idx="5"/>
          </p:cNvCxnSpPr>
          <p:nvPr/>
        </p:nvCxnSpPr>
        <p:spPr>
          <a:xfrm flipH="1">
            <a:off x="189713" y="2390047"/>
            <a:ext cx="881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1796485" y="2452692"/>
            <a:ext cx="601827" cy="1999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8" idx="5"/>
          </p:cNvCxnSpPr>
          <p:nvPr/>
        </p:nvCxnSpPr>
        <p:spPr>
          <a:xfrm>
            <a:off x="1071551" y="2390047"/>
            <a:ext cx="1372739" cy="119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2395630" y="2652666"/>
            <a:ext cx="480757" cy="26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2444323" y="2509588"/>
            <a:ext cx="255407" cy="6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2711436" y="2574552"/>
            <a:ext cx="238166" cy="781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1832041" y="2170173"/>
            <a:ext cx="684000" cy="162049"/>
          </a:xfrm>
          <a:prstGeom prst="line">
            <a:avLst/>
          </a:prstGeom>
          <a:ln w="12700" cap="rnd"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78" idx="5"/>
          </p:cNvCxnSpPr>
          <p:nvPr/>
        </p:nvCxnSpPr>
        <p:spPr>
          <a:xfrm flipV="1">
            <a:off x="1071551" y="2283916"/>
            <a:ext cx="1421972" cy="106131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2516041" y="2089895"/>
            <a:ext cx="183688" cy="80277"/>
          </a:xfrm>
          <a:prstGeom prst="line">
            <a:avLst/>
          </a:prstGeom>
          <a:ln w="12700" cap="rnd"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2699729" y="2001683"/>
            <a:ext cx="225842" cy="88213"/>
          </a:xfrm>
          <a:prstGeom prst="straightConnector1">
            <a:avLst/>
          </a:prstGeom>
          <a:ln w="12700" cap="rnd"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2502631" y="2223994"/>
            <a:ext cx="422940" cy="59923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-55311" y="2384624"/>
            <a:ext cx="98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Incident Wave</a:t>
            </a:r>
            <a:endParaRPr lang="en-CA" dirty="0"/>
          </a:p>
        </p:txBody>
      </p:sp>
      <p:sp>
        <p:nvSpPr>
          <p:cNvPr id="198" name="Rounded Rectangle 197"/>
          <p:cNvSpPr/>
          <p:nvPr/>
        </p:nvSpPr>
        <p:spPr>
          <a:xfrm>
            <a:off x="2610342" y="3536206"/>
            <a:ext cx="84145" cy="112853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9" name="Parallelogram 198"/>
          <p:cNvSpPr/>
          <p:nvPr/>
        </p:nvSpPr>
        <p:spPr>
          <a:xfrm>
            <a:off x="937612" y="3576345"/>
            <a:ext cx="1656184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1" name="TextBox 200"/>
          <p:cNvSpPr txBox="1"/>
          <p:nvPr/>
        </p:nvSpPr>
        <p:spPr>
          <a:xfrm>
            <a:off x="657560" y="4681847"/>
            <a:ext cx="2184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 Standing </a:t>
            </a:r>
            <a:r>
              <a:rPr lang="en-CA" dirty="0"/>
              <a:t>RF Wave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881385" y="3736143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(o)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2887216" y="4166693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(e)</a:t>
            </a:r>
          </a:p>
        </p:txBody>
      </p:sp>
      <p:cxnSp>
        <p:nvCxnSpPr>
          <p:cNvPr id="206" name="Straight Connector 205"/>
          <p:cNvCxnSpPr>
            <a:stCxn id="199" idx="5"/>
          </p:cNvCxnSpPr>
          <p:nvPr/>
        </p:nvCxnSpPr>
        <p:spPr>
          <a:xfrm flipH="1">
            <a:off x="181788" y="4080401"/>
            <a:ext cx="881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9" idx="5"/>
          </p:cNvCxnSpPr>
          <p:nvPr/>
        </p:nvCxnSpPr>
        <p:spPr>
          <a:xfrm>
            <a:off x="1063626" y="4080401"/>
            <a:ext cx="1372739" cy="119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2436398" y="4199942"/>
            <a:ext cx="255407" cy="6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2703511" y="4264906"/>
            <a:ext cx="238166" cy="781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99" idx="5"/>
          </p:cNvCxnSpPr>
          <p:nvPr/>
        </p:nvCxnSpPr>
        <p:spPr>
          <a:xfrm flipV="1">
            <a:off x="1063626" y="3974270"/>
            <a:ext cx="1421972" cy="106131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2494706" y="3914348"/>
            <a:ext cx="422940" cy="59923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-76095" y="4066373"/>
            <a:ext cx="98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Incident Wave</a:t>
            </a:r>
            <a:endParaRPr lang="en-CA" dirty="0"/>
          </a:p>
        </p:txBody>
      </p:sp>
      <p:sp>
        <p:nvSpPr>
          <p:cNvPr id="219" name="TextBox 218"/>
          <p:cNvSpPr txBox="1"/>
          <p:nvPr/>
        </p:nvSpPr>
        <p:spPr>
          <a:xfrm>
            <a:off x="-38765" y="-4334"/>
            <a:ext cx="9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(a)</a:t>
            </a:r>
            <a:endParaRPr lang="en-CA" dirty="0"/>
          </a:p>
        </p:txBody>
      </p:sp>
      <p:sp>
        <p:nvSpPr>
          <p:cNvPr id="220" name="TextBox 219"/>
          <p:cNvSpPr txBox="1"/>
          <p:nvPr/>
        </p:nvSpPr>
        <p:spPr>
          <a:xfrm>
            <a:off x="-3354" y="1820676"/>
            <a:ext cx="9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(b)</a:t>
            </a:r>
            <a:endParaRPr lang="en-CA" dirty="0"/>
          </a:p>
        </p:txBody>
      </p:sp>
      <p:sp>
        <p:nvSpPr>
          <p:cNvPr id="221" name="TextBox 220"/>
          <p:cNvSpPr txBox="1"/>
          <p:nvPr/>
        </p:nvSpPr>
        <p:spPr>
          <a:xfrm>
            <a:off x="-60024" y="3486819"/>
            <a:ext cx="9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/>
              <a:t>(c)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39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75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13</cp:revision>
  <dcterms:created xsi:type="dcterms:W3CDTF">2012-11-14T19:32:22Z</dcterms:created>
  <dcterms:modified xsi:type="dcterms:W3CDTF">2015-10-21T22:29:18Z</dcterms:modified>
</cp:coreProperties>
</file>