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7920038" cy="180006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81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2945943"/>
            <a:ext cx="6732032" cy="626689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9454516"/>
            <a:ext cx="5940029" cy="434599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6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4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958369"/>
            <a:ext cx="1707758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958369"/>
            <a:ext cx="5024274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87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03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4487671"/>
            <a:ext cx="6831033" cy="7487774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12046282"/>
            <a:ext cx="6831033" cy="3937644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6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4791843"/>
            <a:ext cx="3366016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4791843"/>
            <a:ext cx="3366016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22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958373"/>
            <a:ext cx="6831033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4412664"/>
            <a:ext cx="3350547" cy="2162578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6575242"/>
            <a:ext cx="3350547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4412664"/>
            <a:ext cx="3367048" cy="2162578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6575242"/>
            <a:ext cx="3367048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01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75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74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200044"/>
            <a:ext cx="2554418" cy="420015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2591766"/>
            <a:ext cx="4009519" cy="12792138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5400199"/>
            <a:ext cx="2554418" cy="10004536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200044"/>
            <a:ext cx="2554418" cy="420015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2591766"/>
            <a:ext cx="4009519" cy="12792138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5400199"/>
            <a:ext cx="2554418" cy="10004536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958373"/>
            <a:ext cx="6831033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4791843"/>
            <a:ext cx="6831033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6683952"/>
            <a:ext cx="178200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AB9B-AD3B-47BA-828E-C526A52E5134}" type="datetimeFigureOut">
              <a:rPr lang="en-CA" smtClean="0"/>
              <a:t>25/08/2015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6683952"/>
            <a:ext cx="267301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6683952"/>
            <a:ext cx="178200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3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/>
          <a:srcRect l="49079" b="47347"/>
          <a:stretch/>
        </p:blipFill>
        <p:spPr>
          <a:xfrm>
            <a:off x="387328" y="11268436"/>
            <a:ext cx="8144301" cy="662677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/>
          <a:srcRect l="747" t="4850" r="51250" b="47925"/>
          <a:stretch/>
        </p:blipFill>
        <p:spPr>
          <a:xfrm>
            <a:off x="-198" y="0"/>
            <a:ext cx="7677807" cy="5943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/>
          <a:srcRect t="52194" r="52600"/>
          <a:stretch/>
        </p:blipFill>
        <p:spPr>
          <a:xfrm>
            <a:off x="-85262" y="6017837"/>
            <a:ext cx="7581215" cy="601673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l="28867" t="60943" r="53884" b="29286"/>
          <a:stretch/>
        </p:blipFill>
        <p:spPr>
          <a:xfrm>
            <a:off x="4536629" y="6777823"/>
            <a:ext cx="2758966" cy="122971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029404" y="27018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cs typeface="Times New Roman" panose="02020603050405020304" pitchFamily="18" charset="0"/>
              </a:rPr>
              <a:t>(a)</a:t>
            </a:r>
            <a:endParaRPr lang="en-CA" sz="2400" dirty="0"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5154" y="621086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cs typeface="Times New Roman" panose="02020603050405020304" pitchFamily="18" charset="0"/>
              </a:rPr>
              <a:t>(b)</a:t>
            </a:r>
            <a:endParaRPr lang="en-CA" sz="2400" dirty="0"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2450" y="12148579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cs typeface="Times New Roman" panose="02020603050405020304" pitchFamily="18" charset="0"/>
              </a:rPr>
              <a:t>(c)</a:t>
            </a:r>
            <a:endParaRPr lang="en-CA" sz="2400" dirty="0"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53421" y="7304567"/>
            <a:ext cx="276447" cy="318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3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4</cp:revision>
  <dcterms:created xsi:type="dcterms:W3CDTF">2015-05-04T21:15:49Z</dcterms:created>
  <dcterms:modified xsi:type="dcterms:W3CDTF">2015-08-25T22:00:57Z</dcterms:modified>
</cp:coreProperties>
</file>